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4"/>
    <p:sldMasterId id="2147483673" r:id="rId5"/>
  </p:sldMasterIdLst>
  <p:notesMasterIdLst>
    <p:notesMasterId r:id="rId19"/>
  </p:notesMasterIdLst>
  <p:sldIdLst>
    <p:sldId id="256" r:id="rId6"/>
    <p:sldId id="344" r:id="rId7"/>
    <p:sldId id="345" r:id="rId8"/>
    <p:sldId id="359" r:id="rId9"/>
    <p:sldId id="360" r:id="rId10"/>
    <p:sldId id="364" r:id="rId11"/>
    <p:sldId id="330" r:id="rId12"/>
    <p:sldId id="361" r:id="rId13"/>
    <p:sldId id="362" r:id="rId14"/>
    <p:sldId id="363" r:id="rId15"/>
    <p:sldId id="355" r:id="rId16"/>
    <p:sldId id="353" r:id="rId17"/>
    <p:sldId id="30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2601"/>
    <a:srgbClr val="0680C3"/>
    <a:srgbClr val="07A398"/>
    <a:srgbClr val="00B1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E8C37F-DEDD-4CDB-81B6-285B3E8C8F8B}" v="8" dt="2021-06-01T16:46:03.098"/>
    <p1510:client id="{0D2EC34F-197D-47D5-955C-38ABD16532EA}" v="108" dt="2021-06-02T12:27:51.025"/>
    <p1510:client id="{250C47D9-8219-4514-BA13-CF9B53C2F79C}" v="117" dt="2021-06-02T10:57:58.099"/>
    <p1510:client id="{32331F4C-D537-4AFE-9565-213EAA856A0E}" v="17" dt="2021-06-02T10:41:37.911"/>
    <p1510:client id="{72DF4C66-EC07-4AC9-BC7E-6C4E515CEC69}" v="1104" dt="2021-06-02T13:16:32.671"/>
    <p1510:client id="{79C92EE8-6E6C-446F-8FFB-382394606EE6}" v="575" dt="2021-06-02T11:33:07.356"/>
    <p1510:client id="{AB2DF011-AF5D-4C71-99FF-B8DA075B5E27}" v="490" dt="2021-06-02T12:58:36.414"/>
    <p1510:client id="{BE3BA795-70AC-46DB-AB0B-023D7B24080C}" v="698" dt="2021-06-02T11:19:03.938"/>
    <p1510:client id="{C4653596-5ACB-45D2-BE0A-D754B12D3A06}" v="42" dt="2021-06-02T11:16:14.4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l Ahmadov" userId="S::m20201004@novaims.unl.pt::a4121916-a02b-4b44-8827-d48afe23f286" providerId="AD" clId="Web-{79C92EE8-6E6C-446F-8FFB-382394606EE6}"/>
    <pc:docChg chg="addSld delSld modSld">
      <pc:chgData name="Emil Ahmadov" userId="S::m20201004@novaims.unl.pt::a4121916-a02b-4b44-8827-d48afe23f286" providerId="AD" clId="Web-{79C92EE8-6E6C-446F-8FFB-382394606EE6}" dt="2021-06-02T11:33:07.356" v="321"/>
      <pc:docMkLst>
        <pc:docMk/>
      </pc:docMkLst>
      <pc:sldChg chg="del">
        <pc:chgData name="Emil Ahmadov" userId="S::m20201004@novaims.unl.pt::a4121916-a02b-4b44-8827-d48afe23f286" providerId="AD" clId="Web-{79C92EE8-6E6C-446F-8FFB-382394606EE6}" dt="2021-06-02T11:32:52.903" v="316"/>
        <pc:sldMkLst>
          <pc:docMk/>
          <pc:sldMk cId="2176713988" sldId="357"/>
        </pc:sldMkLst>
      </pc:sldChg>
      <pc:sldChg chg="delSp modSp">
        <pc:chgData name="Emil Ahmadov" userId="S::m20201004@novaims.unl.pt::a4121916-a02b-4b44-8827-d48afe23f286" providerId="AD" clId="Web-{79C92EE8-6E6C-446F-8FFB-382394606EE6}" dt="2021-06-02T11:33:07.356" v="321"/>
        <pc:sldMkLst>
          <pc:docMk/>
          <pc:sldMk cId="2569928207" sldId="361"/>
        </pc:sldMkLst>
        <pc:spChg chg="mod">
          <ac:chgData name="Emil Ahmadov" userId="S::m20201004@novaims.unl.pt::a4121916-a02b-4b44-8827-d48afe23f286" providerId="AD" clId="Web-{79C92EE8-6E6C-446F-8FFB-382394606EE6}" dt="2021-06-02T11:17:46.955" v="55" actId="20577"/>
          <ac:spMkLst>
            <pc:docMk/>
            <pc:sldMk cId="2569928207" sldId="361"/>
            <ac:spMk id="7" creationId="{CE1C1C20-F7BA-4DAE-A5D3-D21E00ECCBF3}"/>
          </ac:spMkLst>
        </pc:spChg>
        <pc:spChg chg="mod">
          <ac:chgData name="Emil Ahmadov" userId="S::m20201004@novaims.unl.pt::a4121916-a02b-4b44-8827-d48afe23f286" providerId="AD" clId="Web-{79C92EE8-6E6C-446F-8FFB-382394606EE6}" dt="2021-06-02T11:18:30.862" v="95" actId="20577"/>
          <ac:spMkLst>
            <pc:docMk/>
            <pc:sldMk cId="2569928207" sldId="361"/>
            <ac:spMk id="17" creationId="{A62E9F92-1F3F-4FE8-BD2A-A45462D02871}"/>
          </ac:spMkLst>
        </pc:spChg>
        <pc:spChg chg="mod">
          <ac:chgData name="Emil Ahmadov" userId="S::m20201004@novaims.unl.pt::a4121916-a02b-4b44-8827-d48afe23f286" providerId="AD" clId="Web-{79C92EE8-6E6C-446F-8FFB-382394606EE6}" dt="2021-06-02T11:17:41.986" v="54" actId="20577"/>
          <ac:spMkLst>
            <pc:docMk/>
            <pc:sldMk cId="2569928207" sldId="361"/>
            <ac:spMk id="27" creationId="{20A80121-B84A-4AB2-94B4-2825D54863E1}"/>
          </ac:spMkLst>
        </pc:spChg>
        <pc:spChg chg="mod">
          <ac:chgData name="Emil Ahmadov" userId="S::m20201004@novaims.unl.pt::a4121916-a02b-4b44-8827-d48afe23f286" providerId="AD" clId="Web-{79C92EE8-6E6C-446F-8FFB-382394606EE6}" dt="2021-06-02T11:18:48.096" v="133" actId="20577"/>
          <ac:spMkLst>
            <pc:docMk/>
            <pc:sldMk cId="2569928207" sldId="361"/>
            <ac:spMk id="37" creationId="{DD9D1AD8-30AA-44D8-86F9-A3598A61A1EC}"/>
          </ac:spMkLst>
        </pc:spChg>
        <pc:spChg chg="del mod">
          <ac:chgData name="Emil Ahmadov" userId="S::m20201004@novaims.unl.pt::a4121916-a02b-4b44-8827-d48afe23f286" providerId="AD" clId="Web-{79C92EE8-6E6C-446F-8FFB-382394606EE6}" dt="2021-06-02T11:33:07.356" v="321"/>
          <ac:spMkLst>
            <pc:docMk/>
            <pc:sldMk cId="2569928207" sldId="361"/>
            <ac:spMk id="43" creationId="{85A38DF6-025C-4C2A-A34D-F7FA8295FC8A}"/>
          </ac:spMkLst>
        </pc:spChg>
        <pc:spChg chg="del">
          <ac:chgData name="Emil Ahmadov" userId="S::m20201004@novaims.unl.pt::a4121916-a02b-4b44-8827-d48afe23f286" providerId="AD" clId="Web-{79C92EE8-6E6C-446F-8FFB-382394606EE6}" dt="2021-06-02T11:33:02.793" v="319"/>
          <ac:spMkLst>
            <pc:docMk/>
            <pc:sldMk cId="2569928207" sldId="361"/>
            <ac:spMk id="44" creationId="{2CBC2ABB-FCD0-43B4-BE28-C49984193197}"/>
          </ac:spMkLst>
        </pc:spChg>
        <pc:spChg chg="del">
          <ac:chgData name="Emil Ahmadov" userId="S::m20201004@novaims.unl.pt::a4121916-a02b-4b44-8827-d48afe23f286" providerId="AD" clId="Web-{79C92EE8-6E6C-446F-8FFB-382394606EE6}" dt="2021-06-02T11:33:00.637" v="318"/>
          <ac:spMkLst>
            <pc:docMk/>
            <pc:sldMk cId="2569928207" sldId="361"/>
            <ac:spMk id="45" creationId="{77F73DB9-9B2B-4B76-9BAA-139E31E6DAE1}"/>
          </ac:spMkLst>
        </pc:spChg>
        <pc:spChg chg="del">
          <ac:chgData name="Emil Ahmadov" userId="S::m20201004@novaims.unl.pt::a4121916-a02b-4b44-8827-d48afe23f286" providerId="AD" clId="Web-{79C92EE8-6E6C-446F-8FFB-382394606EE6}" dt="2021-06-02T11:32:57.981" v="317"/>
          <ac:spMkLst>
            <pc:docMk/>
            <pc:sldMk cId="2569928207" sldId="361"/>
            <ac:spMk id="46" creationId="{01A06BB5-8E90-42A7-B5E7-5C5AB9CF15BE}"/>
          </ac:spMkLst>
        </pc:spChg>
      </pc:sldChg>
      <pc:sldChg chg="addSp delSp modSp add replId">
        <pc:chgData name="Emil Ahmadov" userId="S::m20201004@novaims.unl.pt::a4121916-a02b-4b44-8827-d48afe23f286" providerId="AD" clId="Web-{79C92EE8-6E6C-446F-8FFB-382394606EE6}" dt="2021-06-02T11:29:10.791" v="253" actId="20577"/>
        <pc:sldMkLst>
          <pc:docMk/>
          <pc:sldMk cId="959067289" sldId="362"/>
        </pc:sldMkLst>
        <pc:spChg chg="mod">
          <ac:chgData name="Emil Ahmadov" userId="S::m20201004@novaims.unl.pt::a4121916-a02b-4b44-8827-d48afe23f286" providerId="AD" clId="Web-{79C92EE8-6E6C-446F-8FFB-382394606EE6}" dt="2021-06-02T11:28:05.134" v="215" actId="20577"/>
          <ac:spMkLst>
            <pc:docMk/>
            <pc:sldMk cId="959067289" sldId="362"/>
            <ac:spMk id="2" creationId="{D735F7F3-C1B5-4B60-A00A-4EB618DDFB5A}"/>
          </ac:spMkLst>
        </pc:spChg>
        <pc:spChg chg="mod">
          <ac:chgData name="Emil Ahmadov" userId="S::m20201004@novaims.unl.pt::a4121916-a02b-4b44-8827-d48afe23f286" providerId="AD" clId="Web-{79C92EE8-6E6C-446F-8FFB-382394606EE6}" dt="2021-06-02T11:24:39.257" v="159" actId="1076"/>
          <ac:spMkLst>
            <pc:docMk/>
            <pc:sldMk cId="959067289" sldId="362"/>
            <ac:spMk id="18" creationId="{E2C084D2-499B-447E-B190-ACEDFE2A5E0D}"/>
          </ac:spMkLst>
        </pc:spChg>
        <pc:spChg chg="mod">
          <ac:chgData name="Emil Ahmadov" userId="S::m20201004@novaims.unl.pt::a4121916-a02b-4b44-8827-d48afe23f286" providerId="AD" clId="Web-{79C92EE8-6E6C-446F-8FFB-382394606EE6}" dt="2021-06-02T11:27:40.102" v="196" actId="20577"/>
          <ac:spMkLst>
            <pc:docMk/>
            <pc:sldMk cId="959067289" sldId="362"/>
            <ac:spMk id="19" creationId="{C79908E1-33A9-40C5-A9DD-5293922F3C5D}"/>
          </ac:spMkLst>
        </pc:spChg>
        <pc:spChg chg="mod">
          <ac:chgData name="Emil Ahmadov" userId="S::m20201004@novaims.unl.pt::a4121916-a02b-4b44-8827-d48afe23f286" providerId="AD" clId="Web-{79C92EE8-6E6C-446F-8FFB-382394606EE6}" dt="2021-06-02T11:25:24.491" v="184" actId="1076"/>
          <ac:spMkLst>
            <pc:docMk/>
            <pc:sldMk cId="959067289" sldId="362"/>
            <ac:spMk id="21" creationId="{E15F44FF-DD72-4C5E-88AA-9B8F8EB45283}"/>
          </ac:spMkLst>
        </pc:spChg>
        <pc:spChg chg="mod">
          <ac:chgData name="Emil Ahmadov" userId="S::m20201004@novaims.unl.pt::a4121916-a02b-4b44-8827-d48afe23f286" providerId="AD" clId="Web-{79C92EE8-6E6C-446F-8FFB-382394606EE6}" dt="2021-06-02T11:27:35.524" v="194" actId="20577"/>
          <ac:spMkLst>
            <pc:docMk/>
            <pc:sldMk cId="959067289" sldId="362"/>
            <ac:spMk id="22" creationId="{B64619E1-88B0-45C7-A43A-837A1E02B7B1}"/>
          </ac:spMkLst>
        </pc:spChg>
        <pc:spChg chg="del">
          <ac:chgData name="Emil Ahmadov" userId="S::m20201004@novaims.unl.pt::a4121916-a02b-4b44-8827-d48afe23f286" providerId="AD" clId="Web-{79C92EE8-6E6C-446F-8FFB-382394606EE6}" dt="2021-06-02T11:21:51.380" v="145"/>
          <ac:spMkLst>
            <pc:docMk/>
            <pc:sldMk cId="959067289" sldId="362"/>
            <ac:spMk id="24" creationId="{40B6C694-A3EB-4770-8183-1596312F8572}"/>
          </ac:spMkLst>
        </pc:spChg>
        <pc:spChg chg="add mod">
          <ac:chgData name="Emil Ahmadov" userId="S::m20201004@novaims.unl.pt::a4121916-a02b-4b44-8827-d48afe23f286" providerId="AD" clId="Web-{79C92EE8-6E6C-446F-8FFB-382394606EE6}" dt="2021-06-02T11:29:10.791" v="253" actId="20577"/>
          <ac:spMkLst>
            <pc:docMk/>
            <pc:sldMk cId="959067289" sldId="362"/>
            <ac:spMk id="27" creationId="{79FA637A-4079-40FC-94D2-0DE4A8B5E900}"/>
          </ac:spMkLst>
        </pc:spChg>
        <pc:grpChg chg="del">
          <ac:chgData name="Emil Ahmadov" userId="S::m20201004@novaims.unl.pt::a4121916-a02b-4b44-8827-d48afe23f286" providerId="AD" clId="Web-{79C92EE8-6E6C-446F-8FFB-382394606EE6}" dt="2021-06-02T11:21:38.348" v="143"/>
          <ac:grpSpMkLst>
            <pc:docMk/>
            <pc:sldMk cId="959067289" sldId="362"/>
            <ac:grpSpMk id="4" creationId="{60BE5FFC-4D8A-4196-9E29-A02224071D2D}"/>
          </ac:grpSpMkLst>
        </pc:grpChg>
        <pc:grpChg chg="mod">
          <ac:chgData name="Emil Ahmadov" userId="S::m20201004@novaims.unl.pt::a4121916-a02b-4b44-8827-d48afe23f286" providerId="AD" clId="Web-{79C92EE8-6E6C-446F-8FFB-382394606EE6}" dt="2021-06-02T11:25:51.976" v="187" actId="1076"/>
          <ac:grpSpMkLst>
            <pc:docMk/>
            <pc:sldMk cId="959067289" sldId="362"/>
            <ac:grpSpMk id="17" creationId="{C6E40597-366F-49FF-982C-A8A12251DAC6}"/>
          </ac:grpSpMkLst>
        </pc:grpChg>
        <pc:grpChg chg="mod">
          <ac:chgData name="Emil Ahmadov" userId="S::m20201004@novaims.unl.pt::a4121916-a02b-4b44-8827-d48afe23f286" providerId="AD" clId="Web-{79C92EE8-6E6C-446F-8FFB-382394606EE6}" dt="2021-06-02T11:25:48.164" v="186" actId="1076"/>
          <ac:grpSpMkLst>
            <pc:docMk/>
            <pc:sldMk cId="959067289" sldId="362"/>
            <ac:grpSpMk id="20" creationId="{B6CBC5E0-5F1C-4106-BF50-559896A55E00}"/>
          </ac:grpSpMkLst>
        </pc:grpChg>
        <pc:graphicFrameChg chg="del">
          <ac:chgData name="Emil Ahmadov" userId="S::m20201004@novaims.unl.pt::a4121916-a02b-4b44-8827-d48afe23f286" providerId="AD" clId="Web-{79C92EE8-6E6C-446F-8FFB-382394606EE6}" dt="2021-06-02T11:27:14.555" v="190"/>
          <ac:graphicFrameMkLst>
            <pc:docMk/>
            <pc:sldMk cId="959067289" sldId="362"/>
            <ac:graphicFrameMk id="3" creationId="{5472B180-93B2-4B46-A074-B621930FCDC9}"/>
          </ac:graphicFrameMkLst>
        </pc:graphicFrameChg>
        <pc:picChg chg="add del mod">
          <ac:chgData name="Emil Ahmadov" userId="S::m20201004@novaims.unl.pt::a4121916-a02b-4b44-8827-d48afe23f286" providerId="AD" clId="Web-{79C92EE8-6E6C-446F-8FFB-382394606EE6}" dt="2021-06-02T11:27:12.930" v="189"/>
          <ac:picMkLst>
            <pc:docMk/>
            <pc:sldMk cId="959067289" sldId="362"/>
            <ac:picMk id="25" creationId="{95C1C1CD-E387-4224-A027-6F045FE0B7A2}"/>
          </ac:picMkLst>
        </pc:picChg>
        <pc:picChg chg="add mod">
          <ac:chgData name="Emil Ahmadov" userId="S::m20201004@novaims.unl.pt::a4121916-a02b-4b44-8827-d48afe23f286" providerId="AD" clId="Web-{79C92EE8-6E6C-446F-8FFB-382394606EE6}" dt="2021-06-02T11:27:20.743" v="193" actId="1076"/>
          <ac:picMkLst>
            <pc:docMk/>
            <pc:sldMk cId="959067289" sldId="362"/>
            <ac:picMk id="26" creationId="{63C16FF9-5451-4E8A-8FB8-DAB5ACF51A60}"/>
          </ac:picMkLst>
        </pc:picChg>
      </pc:sldChg>
      <pc:sldChg chg="new del">
        <pc:chgData name="Emil Ahmadov" userId="S::m20201004@novaims.unl.pt::a4121916-a02b-4b44-8827-d48afe23f286" providerId="AD" clId="Web-{79C92EE8-6E6C-446F-8FFB-382394606EE6}" dt="2021-06-02T11:20:46.926" v="137"/>
        <pc:sldMkLst>
          <pc:docMk/>
          <pc:sldMk cId="2165693678" sldId="362"/>
        </pc:sldMkLst>
      </pc:sldChg>
      <pc:sldChg chg="new del">
        <pc:chgData name="Emil Ahmadov" userId="S::m20201004@novaims.unl.pt::a4121916-a02b-4b44-8827-d48afe23f286" providerId="AD" clId="Web-{79C92EE8-6E6C-446F-8FFB-382394606EE6}" dt="2021-06-02T11:19:16.300" v="135"/>
        <pc:sldMkLst>
          <pc:docMk/>
          <pc:sldMk cId="3655792264" sldId="362"/>
        </pc:sldMkLst>
      </pc:sldChg>
      <pc:sldChg chg="addSp delSp modSp add replId">
        <pc:chgData name="Emil Ahmadov" userId="S::m20201004@novaims.unl.pt::a4121916-a02b-4b44-8827-d48afe23f286" providerId="AD" clId="Web-{79C92EE8-6E6C-446F-8FFB-382394606EE6}" dt="2021-06-02T11:32:45.012" v="315" actId="20577"/>
        <pc:sldMkLst>
          <pc:docMk/>
          <pc:sldMk cId="1764478229" sldId="363"/>
        </pc:sldMkLst>
        <pc:spChg chg="mod">
          <ac:chgData name="Emil Ahmadov" userId="S::m20201004@novaims.unl.pt::a4121916-a02b-4b44-8827-d48afe23f286" providerId="AD" clId="Web-{79C92EE8-6E6C-446F-8FFB-382394606EE6}" dt="2021-06-02T11:29:38.260" v="263" actId="20577"/>
          <ac:spMkLst>
            <pc:docMk/>
            <pc:sldMk cId="1764478229" sldId="363"/>
            <ac:spMk id="2" creationId="{D735F7F3-C1B5-4B60-A00A-4EB618DDFB5A}"/>
          </ac:spMkLst>
        </pc:spChg>
        <pc:spChg chg="mod">
          <ac:chgData name="Emil Ahmadov" userId="S::m20201004@novaims.unl.pt::a4121916-a02b-4b44-8827-d48afe23f286" providerId="AD" clId="Web-{79C92EE8-6E6C-446F-8FFB-382394606EE6}" dt="2021-06-02T11:31:50.246" v="293" actId="1076"/>
          <ac:spMkLst>
            <pc:docMk/>
            <pc:sldMk cId="1764478229" sldId="363"/>
            <ac:spMk id="19" creationId="{C79908E1-33A9-40C5-A9DD-5293922F3C5D}"/>
          </ac:spMkLst>
        </pc:spChg>
        <pc:spChg chg="mod">
          <ac:chgData name="Emil Ahmadov" userId="S::m20201004@novaims.unl.pt::a4121916-a02b-4b44-8827-d48afe23f286" providerId="AD" clId="Web-{79C92EE8-6E6C-446F-8FFB-382394606EE6}" dt="2021-06-02T11:31:47.168" v="292" actId="14100"/>
          <ac:spMkLst>
            <pc:docMk/>
            <pc:sldMk cId="1764478229" sldId="363"/>
            <ac:spMk id="22" creationId="{B64619E1-88B0-45C7-A43A-837A1E02B7B1}"/>
          </ac:spMkLst>
        </pc:spChg>
        <pc:spChg chg="mod">
          <ac:chgData name="Emil Ahmadov" userId="S::m20201004@novaims.unl.pt::a4121916-a02b-4b44-8827-d48afe23f286" providerId="AD" clId="Web-{79C92EE8-6E6C-446F-8FFB-382394606EE6}" dt="2021-06-02T11:32:45.012" v="315" actId="20577"/>
          <ac:spMkLst>
            <pc:docMk/>
            <pc:sldMk cId="1764478229" sldId="363"/>
            <ac:spMk id="27" creationId="{79FA637A-4079-40FC-94D2-0DE4A8B5E900}"/>
          </ac:spMkLst>
        </pc:spChg>
        <pc:picChg chg="add mod">
          <ac:chgData name="Emil Ahmadov" userId="S::m20201004@novaims.unl.pt::a4121916-a02b-4b44-8827-d48afe23f286" providerId="AD" clId="Web-{79C92EE8-6E6C-446F-8FFB-382394606EE6}" dt="2021-06-02T11:30:37.089" v="268" actId="1076"/>
          <ac:picMkLst>
            <pc:docMk/>
            <pc:sldMk cId="1764478229" sldId="363"/>
            <ac:picMk id="3" creationId="{8DDAAA06-C841-4A79-84A1-32B5701A3ABC}"/>
          </ac:picMkLst>
        </pc:picChg>
        <pc:picChg chg="del">
          <ac:chgData name="Emil Ahmadov" userId="S::m20201004@novaims.unl.pt::a4121916-a02b-4b44-8827-d48afe23f286" providerId="AD" clId="Web-{79C92EE8-6E6C-446F-8FFB-382394606EE6}" dt="2021-06-02T11:30:19.651" v="264"/>
          <ac:picMkLst>
            <pc:docMk/>
            <pc:sldMk cId="1764478229" sldId="363"/>
            <ac:picMk id="26" creationId="{63C16FF9-5451-4E8A-8FB8-DAB5ACF51A60}"/>
          </ac:picMkLst>
        </pc:picChg>
      </pc:sldChg>
      <pc:sldChg chg="new del">
        <pc:chgData name="Emil Ahmadov" userId="S::m20201004@novaims.unl.pt::a4121916-a02b-4b44-8827-d48afe23f286" providerId="AD" clId="Web-{79C92EE8-6E6C-446F-8FFB-382394606EE6}" dt="2021-06-02T11:29:22.072" v="255"/>
        <pc:sldMkLst>
          <pc:docMk/>
          <pc:sldMk cId="2128801585" sldId="363"/>
        </pc:sldMkLst>
      </pc:sldChg>
    </pc:docChg>
  </pc:docChgLst>
  <pc:docChgLst>
    <pc:chgData name="Anastasiia Tagiltseva" userId="S::m20200041@novaims.unl.pt::181f07b4-193e-459c-a9f9-194f5af09ea3" providerId="AD" clId="Web-{BE3BA795-70AC-46DB-AB0B-023D7B24080C}"/>
    <pc:docChg chg="modSld">
      <pc:chgData name="Anastasiia Tagiltseva" userId="S::m20200041@novaims.unl.pt::181f07b4-193e-459c-a9f9-194f5af09ea3" providerId="AD" clId="Web-{BE3BA795-70AC-46DB-AB0B-023D7B24080C}" dt="2021-06-02T11:19:03.938" v="588"/>
      <pc:docMkLst>
        <pc:docMk/>
      </pc:docMkLst>
      <pc:sldChg chg="addSp delSp modSp">
        <pc:chgData name="Anastasiia Tagiltseva" userId="S::m20200041@novaims.unl.pt::181f07b4-193e-459c-a9f9-194f5af09ea3" providerId="AD" clId="Web-{BE3BA795-70AC-46DB-AB0B-023D7B24080C}" dt="2021-06-02T11:18:50.422" v="583" actId="14100"/>
        <pc:sldMkLst>
          <pc:docMk/>
          <pc:sldMk cId="1547012370" sldId="330"/>
        </pc:sldMkLst>
        <pc:spChg chg="del">
          <ac:chgData name="Anastasiia Tagiltseva" userId="S::m20200041@novaims.unl.pt::181f07b4-193e-459c-a9f9-194f5af09ea3" providerId="AD" clId="Web-{BE3BA795-70AC-46DB-AB0B-023D7B24080C}" dt="2021-06-02T11:09:11.917" v="428"/>
          <ac:spMkLst>
            <pc:docMk/>
            <pc:sldMk cId="1547012370" sldId="330"/>
            <ac:spMk id="3" creationId="{C1EEF53F-4C64-4035-B297-1F5183B45262}"/>
          </ac:spMkLst>
        </pc:spChg>
        <pc:spChg chg="del">
          <ac:chgData name="Anastasiia Tagiltseva" userId="S::m20200041@novaims.unl.pt::181f07b4-193e-459c-a9f9-194f5af09ea3" providerId="AD" clId="Web-{BE3BA795-70AC-46DB-AB0B-023D7B24080C}" dt="2021-06-02T11:09:13.901" v="429"/>
          <ac:spMkLst>
            <pc:docMk/>
            <pc:sldMk cId="1547012370" sldId="330"/>
            <ac:spMk id="4" creationId="{E4E240C1-EC1E-4CA8-AAC4-D8D030609451}"/>
          </ac:spMkLst>
        </pc:spChg>
        <pc:spChg chg="del">
          <ac:chgData name="Anastasiia Tagiltseva" userId="S::m20200041@novaims.unl.pt::181f07b4-193e-459c-a9f9-194f5af09ea3" providerId="AD" clId="Web-{BE3BA795-70AC-46DB-AB0B-023D7B24080C}" dt="2021-06-02T11:09:20.433" v="435"/>
          <ac:spMkLst>
            <pc:docMk/>
            <pc:sldMk cId="1547012370" sldId="330"/>
            <ac:spMk id="7" creationId="{4131CE03-EFA0-41CE-ACA9-BC3E566BB409}"/>
          </ac:spMkLst>
        </pc:spChg>
        <pc:spChg chg="del">
          <ac:chgData name="Anastasiia Tagiltseva" userId="S::m20200041@novaims.unl.pt::181f07b4-193e-459c-a9f9-194f5af09ea3" providerId="AD" clId="Web-{BE3BA795-70AC-46DB-AB0B-023D7B24080C}" dt="2021-06-02T11:09:20.433" v="434"/>
          <ac:spMkLst>
            <pc:docMk/>
            <pc:sldMk cId="1547012370" sldId="330"/>
            <ac:spMk id="8" creationId="{E6B027E0-875A-4382-8282-15B5224D4E7F}"/>
          </ac:spMkLst>
        </pc:spChg>
        <pc:spChg chg="add del">
          <ac:chgData name="Anastasiia Tagiltseva" userId="S::m20200041@novaims.unl.pt::181f07b4-193e-459c-a9f9-194f5af09ea3" providerId="AD" clId="Web-{BE3BA795-70AC-46DB-AB0B-023D7B24080C}" dt="2021-06-02T11:00:40.447" v="34"/>
          <ac:spMkLst>
            <pc:docMk/>
            <pc:sldMk cId="1547012370" sldId="330"/>
            <ac:spMk id="12" creationId="{9B4AE6C1-65A7-4C4B-A08D-7B144EB6F73C}"/>
          </ac:spMkLst>
        </pc:spChg>
        <pc:spChg chg="del">
          <ac:chgData name="Anastasiia Tagiltseva" userId="S::m20200041@novaims.unl.pt::181f07b4-193e-459c-a9f9-194f5af09ea3" providerId="AD" clId="Web-{BE3BA795-70AC-46DB-AB0B-023D7B24080C}" dt="2021-06-02T11:09:20.433" v="433"/>
          <ac:spMkLst>
            <pc:docMk/>
            <pc:sldMk cId="1547012370" sldId="330"/>
            <ac:spMk id="14" creationId="{C7B2C14A-7A64-4839-9030-560352CDF31B}"/>
          </ac:spMkLst>
        </pc:spChg>
        <pc:spChg chg="del">
          <ac:chgData name="Anastasiia Tagiltseva" userId="S::m20200041@novaims.unl.pt::181f07b4-193e-459c-a9f9-194f5af09ea3" providerId="AD" clId="Web-{BE3BA795-70AC-46DB-AB0B-023D7B24080C}" dt="2021-06-02T11:09:20.417" v="432"/>
          <ac:spMkLst>
            <pc:docMk/>
            <pc:sldMk cId="1547012370" sldId="330"/>
            <ac:spMk id="15" creationId="{5E5DBCC1-B89C-4284-9FBB-7BB40DD42F64}"/>
          </ac:spMkLst>
        </pc:spChg>
        <pc:spChg chg="del">
          <ac:chgData name="Anastasiia Tagiltseva" userId="S::m20200041@novaims.unl.pt::181f07b4-193e-459c-a9f9-194f5af09ea3" providerId="AD" clId="Web-{BE3BA795-70AC-46DB-AB0B-023D7B24080C}" dt="2021-06-02T11:09:20.417" v="431"/>
          <ac:spMkLst>
            <pc:docMk/>
            <pc:sldMk cId="1547012370" sldId="330"/>
            <ac:spMk id="18" creationId="{EB61BA12-4592-4357-92D7-2BAFC154705F}"/>
          </ac:spMkLst>
        </pc:spChg>
        <pc:spChg chg="add del">
          <ac:chgData name="Anastasiia Tagiltseva" userId="S::m20200041@novaims.unl.pt::181f07b4-193e-459c-a9f9-194f5af09ea3" providerId="AD" clId="Web-{BE3BA795-70AC-46DB-AB0B-023D7B24080C}" dt="2021-06-02T11:08:22.164" v="421"/>
          <ac:spMkLst>
            <pc:docMk/>
            <pc:sldMk cId="1547012370" sldId="330"/>
            <ac:spMk id="20" creationId="{520E1C7F-B8FC-45D2-A8F2-20474C691098}"/>
          </ac:spMkLst>
        </pc:spChg>
        <pc:spChg chg="add del mod">
          <ac:chgData name="Anastasiia Tagiltseva" userId="S::m20200041@novaims.unl.pt::181f07b4-193e-459c-a9f9-194f5af09ea3" providerId="AD" clId="Web-{BE3BA795-70AC-46DB-AB0B-023D7B24080C}" dt="2021-06-02T11:08:19.898" v="420"/>
          <ac:spMkLst>
            <pc:docMk/>
            <pc:sldMk cId="1547012370" sldId="330"/>
            <ac:spMk id="22" creationId="{1C0621CD-A72B-453F-BEE1-DBB86766118C}"/>
          </ac:spMkLst>
        </pc:spChg>
        <pc:spChg chg="add del">
          <ac:chgData name="Anastasiia Tagiltseva" userId="S::m20200041@novaims.unl.pt::181f07b4-193e-459c-a9f9-194f5af09ea3" providerId="AD" clId="Web-{BE3BA795-70AC-46DB-AB0B-023D7B24080C}" dt="2021-06-02T11:00:48.604" v="36"/>
          <ac:spMkLst>
            <pc:docMk/>
            <pc:sldMk cId="1547012370" sldId="330"/>
            <ac:spMk id="24" creationId="{BBB9DCE9-94A7-4B75-9609-C515DCC30386}"/>
          </ac:spMkLst>
        </pc:spChg>
        <pc:spChg chg="add del">
          <ac:chgData name="Anastasiia Tagiltseva" userId="S::m20200041@novaims.unl.pt::181f07b4-193e-459c-a9f9-194f5af09ea3" providerId="AD" clId="Web-{BE3BA795-70AC-46DB-AB0B-023D7B24080C}" dt="2021-06-02T11:08:26.179" v="422"/>
          <ac:spMkLst>
            <pc:docMk/>
            <pc:sldMk cId="1547012370" sldId="330"/>
            <ac:spMk id="26" creationId="{38612452-7F26-4B2B-A7AB-764539445EB0}"/>
          </ac:spMkLst>
        </pc:spChg>
        <pc:spChg chg="add del">
          <ac:chgData name="Anastasiia Tagiltseva" userId="S::m20200041@novaims.unl.pt::181f07b4-193e-459c-a9f9-194f5af09ea3" providerId="AD" clId="Web-{BE3BA795-70AC-46DB-AB0B-023D7B24080C}" dt="2021-06-02T11:08:36.117" v="425"/>
          <ac:spMkLst>
            <pc:docMk/>
            <pc:sldMk cId="1547012370" sldId="330"/>
            <ac:spMk id="28" creationId="{26F20998-0575-47AF-9DF4-7344209F92EE}"/>
          </ac:spMkLst>
        </pc:spChg>
        <pc:spChg chg="add mod">
          <ac:chgData name="Anastasiia Tagiltseva" userId="S::m20200041@novaims.unl.pt::181f07b4-193e-459c-a9f9-194f5af09ea3" providerId="AD" clId="Web-{BE3BA795-70AC-46DB-AB0B-023D7B24080C}" dt="2021-06-02T11:13:44.559" v="517" actId="20577"/>
          <ac:spMkLst>
            <pc:docMk/>
            <pc:sldMk cId="1547012370" sldId="330"/>
            <ac:spMk id="32" creationId="{FF3BBDF5-7D6F-4E3C-ABE6-CD9FD6CA548E}"/>
          </ac:spMkLst>
        </pc:spChg>
        <pc:graphicFrameChg chg="add mod modGraphic">
          <ac:chgData name="Anastasiia Tagiltseva" userId="S::m20200041@novaims.unl.pt::181f07b4-193e-459c-a9f9-194f5af09ea3" providerId="AD" clId="Web-{BE3BA795-70AC-46DB-AB0B-023D7B24080C}" dt="2021-06-02T11:18:42.140" v="581" actId="1076"/>
          <ac:graphicFrameMkLst>
            <pc:docMk/>
            <pc:sldMk cId="1547012370" sldId="330"/>
            <ac:graphicFrameMk id="6" creationId="{A527B310-4442-4D9D-A0CE-5E739D860DBE}"/>
          </ac:graphicFrameMkLst>
        </pc:graphicFrameChg>
        <pc:graphicFrameChg chg="add mod modGraphic">
          <ac:chgData name="Anastasiia Tagiltseva" userId="S::m20200041@novaims.unl.pt::181f07b4-193e-459c-a9f9-194f5af09ea3" providerId="AD" clId="Web-{BE3BA795-70AC-46DB-AB0B-023D7B24080C}" dt="2021-06-02T11:18:42.124" v="580" actId="1076"/>
          <ac:graphicFrameMkLst>
            <pc:docMk/>
            <pc:sldMk cId="1547012370" sldId="330"/>
            <ac:graphicFrameMk id="9" creationId="{734925A0-FA84-49F3-AA68-0FC643DD0FA0}"/>
          </ac:graphicFrameMkLst>
        </pc:graphicFrameChg>
        <pc:graphicFrameChg chg="add mod modGraphic">
          <ac:chgData name="Anastasiia Tagiltseva" userId="S::m20200041@novaims.unl.pt::181f07b4-193e-459c-a9f9-194f5af09ea3" providerId="AD" clId="Web-{BE3BA795-70AC-46DB-AB0B-023D7B24080C}" dt="2021-06-02T11:18:42.093" v="579" actId="1076"/>
          <ac:graphicFrameMkLst>
            <pc:docMk/>
            <pc:sldMk cId="1547012370" sldId="330"/>
            <ac:graphicFrameMk id="10" creationId="{1F577642-A6AE-47D2-8402-8E69227C17F2}"/>
          </ac:graphicFrameMkLst>
        </pc:graphicFrameChg>
        <pc:graphicFrameChg chg="add del mod modGraphic">
          <ac:chgData name="Anastasiia Tagiltseva" userId="S::m20200041@novaims.unl.pt::181f07b4-193e-459c-a9f9-194f5af09ea3" providerId="AD" clId="Web-{BE3BA795-70AC-46DB-AB0B-023D7B24080C}" dt="2021-06-02T11:04:45.806" v="211"/>
          <ac:graphicFrameMkLst>
            <pc:docMk/>
            <pc:sldMk cId="1547012370" sldId="330"/>
            <ac:graphicFrameMk id="30" creationId="{8AB632C5-8A67-4F57-91B1-4EABBD33BA9A}"/>
          </ac:graphicFrameMkLst>
        </pc:graphicFrameChg>
        <pc:picChg chg="add mod">
          <ac:chgData name="Anastasiia Tagiltseva" userId="S::m20200041@novaims.unl.pt::181f07b4-193e-459c-a9f9-194f5af09ea3" providerId="AD" clId="Web-{BE3BA795-70AC-46DB-AB0B-023D7B24080C}" dt="2021-06-02T11:18:50.422" v="583" actId="14100"/>
          <ac:picMkLst>
            <pc:docMk/>
            <pc:sldMk cId="1547012370" sldId="330"/>
            <ac:picMk id="5" creationId="{9569F780-F745-4330-9BC5-45AFC6D0B7E3}"/>
          </ac:picMkLst>
        </pc:picChg>
      </pc:sldChg>
      <pc:sldChg chg="addSp">
        <pc:chgData name="Anastasiia Tagiltseva" userId="S::m20200041@novaims.unl.pt::181f07b4-193e-459c-a9f9-194f5af09ea3" providerId="AD" clId="Web-{BE3BA795-70AC-46DB-AB0B-023D7B24080C}" dt="2021-06-02T11:19:03.938" v="588"/>
        <pc:sldMkLst>
          <pc:docMk/>
          <pc:sldMk cId="2176713988" sldId="357"/>
        </pc:sldMkLst>
        <pc:spChg chg="add">
          <ac:chgData name="Anastasiia Tagiltseva" userId="S::m20200041@novaims.unl.pt::181f07b4-193e-459c-a9f9-194f5af09ea3" providerId="AD" clId="Web-{BE3BA795-70AC-46DB-AB0B-023D7B24080C}" dt="2021-06-02T11:19:03.938" v="588"/>
          <ac:spMkLst>
            <pc:docMk/>
            <pc:sldMk cId="2176713988" sldId="357"/>
            <ac:spMk id="2" creationId="{61024852-04DD-4B1C-A946-209AE49A546B}"/>
          </ac:spMkLst>
        </pc:spChg>
      </pc:sldChg>
      <pc:sldChg chg="addSp">
        <pc:chgData name="Anastasiia Tagiltseva" userId="S::m20200041@novaims.unl.pt::181f07b4-193e-459c-a9f9-194f5af09ea3" providerId="AD" clId="Web-{BE3BA795-70AC-46DB-AB0B-023D7B24080C}" dt="2021-06-02T11:18:59.719" v="587"/>
        <pc:sldMkLst>
          <pc:docMk/>
          <pc:sldMk cId="2569928207" sldId="361"/>
        </pc:sldMkLst>
        <pc:spChg chg="add">
          <ac:chgData name="Anastasiia Tagiltseva" userId="S::m20200041@novaims.unl.pt::181f07b4-193e-459c-a9f9-194f5af09ea3" providerId="AD" clId="Web-{BE3BA795-70AC-46DB-AB0B-023D7B24080C}" dt="2021-06-02T11:18:54.219" v="584"/>
          <ac:spMkLst>
            <pc:docMk/>
            <pc:sldMk cId="2569928207" sldId="361"/>
            <ac:spMk id="43" creationId="{85A38DF6-025C-4C2A-A34D-F7FA8295FC8A}"/>
          </ac:spMkLst>
        </pc:spChg>
        <pc:spChg chg="add">
          <ac:chgData name="Anastasiia Tagiltseva" userId="S::m20200041@novaims.unl.pt::181f07b4-193e-459c-a9f9-194f5af09ea3" providerId="AD" clId="Web-{BE3BA795-70AC-46DB-AB0B-023D7B24080C}" dt="2021-06-02T11:18:56.078" v="585"/>
          <ac:spMkLst>
            <pc:docMk/>
            <pc:sldMk cId="2569928207" sldId="361"/>
            <ac:spMk id="44" creationId="{2CBC2ABB-FCD0-43B4-BE28-C49984193197}"/>
          </ac:spMkLst>
        </pc:spChg>
        <pc:spChg chg="add">
          <ac:chgData name="Anastasiia Tagiltseva" userId="S::m20200041@novaims.unl.pt::181f07b4-193e-459c-a9f9-194f5af09ea3" providerId="AD" clId="Web-{BE3BA795-70AC-46DB-AB0B-023D7B24080C}" dt="2021-06-02T11:18:58.125" v="586"/>
          <ac:spMkLst>
            <pc:docMk/>
            <pc:sldMk cId="2569928207" sldId="361"/>
            <ac:spMk id="45" creationId="{77F73DB9-9B2B-4B76-9BAA-139E31E6DAE1}"/>
          </ac:spMkLst>
        </pc:spChg>
        <pc:spChg chg="add">
          <ac:chgData name="Anastasiia Tagiltseva" userId="S::m20200041@novaims.unl.pt::181f07b4-193e-459c-a9f9-194f5af09ea3" providerId="AD" clId="Web-{BE3BA795-70AC-46DB-AB0B-023D7B24080C}" dt="2021-06-02T11:18:59.719" v="587"/>
          <ac:spMkLst>
            <pc:docMk/>
            <pc:sldMk cId="2569928207" sldId="361"/>
            <ac:spMk id="46" creationId="{01A06BB5-8E90-42A7-B5E7-5C5AB9CF15BE}"/>
          </ac:spMkLst>
        </pc:spChg>
      </pc:sldChg>
    </pc:docChg>
  </pc:docChgLst>
  <pc:docChgLst>
    <pc:chgData name="Doyun Shin" userId="2f41dd33-b46d-494f-b4f9-5c47406a8515" providerId="ADAL" clId="{72DF4C66-EC07-4AC9-BC7E-6C4E515CEC69}"/>
    <pc:docChg chg="undo custSel addSld modSld sldOrd">
      <pc:chgData name="Doyun Shin" userId="2f41dd33-b46d-494f-b4f9-5c47406a8515" providerId="ADAL" clId="{72DF4C66-EC07-4AC9-BC7E-6C4E515CEC69}" dt="2021-06-02T13:16:32.671" v="1143" actId="20577"/>
      <pc:docMkLst>
        <pc:docMk/>
      </pc:docMkLst>
      <pc:sldChg chg="addSp delSp modSp mod">
        <pc:chgData name="Doyun Shin" userId="2f41dd33-b46d-494f-b4f9-5c47406a8515" providerId="ADAL" clId="{72DF4C66-EC07-4AC9-BC7E-6C4E515CEC69}" dt="2021-06-02T10:04:03.604" v="41" actId="255"/>
        <pc:sldMkLst>
          <pc:docMk/>
          <pc:sldMk cId="70567577" sldId="256"/>
        </pc:sldMkLst>
        <pc:spChg chg="add del">
          <ac:chgData name="Doyun Shin" userId="2f41dd33-b46d-494f-b4f9-5c47406a8515" providerId="ADAL" clId="{72DF4C66-EC07-4AC9-BC7E-6C4E515CEC69}" dt="2021-06-02T10:02:53.697" v="3" actId="478"/>
          <ac:spMkLst>
            <pc:docMk/>
            <pc:sldMk cId="70567577" sldId="256"/>
            <ac:spMk id="4" creationId="{0BA394EB-BCC4-41B3-A941-5B9F0EFFF9B7}"/>
          </ac:spMkLst>
        </pc:spChg>
        <pc:spChg chg="add del mod">
          <ac:chgData name="Doyun Shin" userId="2f41dd33-b46d-494f-b4f9-5c47406a8515" providerId="ADAL" clId="{72DF4C66-EC07-4AC9-BC7E-6C4E515CEC69}" dt="2021-06-02T10:04:03.604" v="41" actId="255"/>
          <ac:spMkLst>
            <pc:docMk/>
            <pc:sldMk cId="70567577" sldId="256"/>
            <ac:spMk id="33" creationId="{268208AD-A7DB-4577-9504-C78CE13C16FF}"/>
          </ac:spMkLst>
        </pc:spChg>
        <pc:spChg chg="mod">
          <ac:chgData name="Doyun Shin" userId="2f41dd33-b46d-494f-b4f9-5c47406a8515" providerId="ADAL" clId="{72DF4C66-EC07-4AC9-BC7E-6C4E515CEC69}" dt="2021-06-02T10:03:06.555" v="8" actId="1076"/>
          <ac:spMkLst>
            <pc:docMk/>
            <pc:sldMk cId="70567577" sldId="256"/>
            <ac:spMk id="34" creationId="{E46DDC8F-3B7B-4AF6-AE12-5E45A52F2A17}"/>
          </ac:spMkLst>
        </pc:spChg>
        <pc:picChg chg="add del">
          <ac:chgData name="Doyun Shin" userId="2f41dd33-b46d-494f-b4f9-5c47406a8515" providerId="ADAL" clId="{72DF4C66-EC07-4AC9-BC7E-6C4E515CEC69}" dt="2021-06-02T10:02:54.007" v="4" actId="478"/>
          <ac:picMkLst>
            <pc:docMk/>
            <pc:sldMk cId="70567577" sldId="256"/>
            <ac:picMk id="2050" creationId="{CE3511D0-1134-49CD-A166-A0C94CAD8C43}"/>
          </ac:picMkLst>
        </pc:picChg>
      </pc:sldChg>
      <pc:sldChg chg="modSp mod">
        <pc:chgData name="Doyun Shin" userId="2f41dd33-b46d-494f-b4f9-5c47406a8515" providerId="ADAL" clId="{72DF4C66-EC07-4AC9-BC7E-6C4E515CEC69}" dt="2021-06-02T13:16:32.671" v="1143" actId="20577"/>
        <pc:sldMkLst>
          <pc:docMk/>
          <pc:sldMk cId="1547012370" sldId="330"/>
        </pc:sldMkLst>
        <pc:graphicFrameChg chg="modGraphic">
          <ac:chgData name="Doyun Shin" userId="2f41dd33-b46d-494f-b4f9-5c47406a8515" providerId="ADAL" clId="{72DF4C66-EC07-4AC9-BC7E-6C4E515CEC69}" dt="2021-06-02T13:16:24.925" v="1133" actId="20577"/>
          <ac:graphicFrameMkLst>
            <pc:docMk/>
            <pc:sldMk cId="1547012370" sldId="330"/>
            <ac:graphicFrameMk id="6" creationId="{A527B310-4442-4D9D-A0CE-5E739D860DBE}"/>
          </ac:graphicFrameMkLst>
        </pc:graphicFrameChg>
        <pc:graphicFrameChg chg="mod modGraphic">
          <ac:chgData name="Doyun Shin" userId="2f41dd33-b46d-494f-b4f9-5c47406a8515" providerId="ADAL" clId="{72DF4C66-EC07-4AC9-BC7E-6C4E515CEC69}" dt="2021-06-02T13:16:28.334" v="1138" actId="20577"/>
          <ac:graphicFrameMkLst>
            <pc:docMk/>
            <pc:sldMk cId="1547012370" sldId="330"/>
            <ac:graphicFrameMk id="9" creationId="{734925A0-FA84-49F3-AA68-0FC643DD0FA0}"/>
          </ac:graphicFrameMkLst>
        </pc:graphicFrameChg>
        <pc:graphicFrameChg chg="mod modGraphic">
          <ac:chgData name="Doyun Shin" userId="2f41dd33-b46d-494f-b4f9-5c47406a8515" providerId="ADAL" clId="{72DF4C66-EC07-4AC9-BC7E-6C4E515CEC69}" dt="2021-06-02T13:16:32.671" v="1143" actId="20577"/>
          <ac:graphicFrameMkLst>
            <pc:docMk/>
            <pc:sldMk cId="1547012370" sldId="330"/>
            <ac:graphicFrameMk id="10" creationId="{1F577642-A6AE-47D2-8402-8E69227C17F2}"/>
          </ac:graphicFrameMkLst>
        </pc:graphicFrameChg>
      </pc:sldChg>
      <pc:sldChg chg="addSp delSp modSp mod">
        <pc:chgData name="Doyun Shin" userId="2f41dd33-b46d-494f-b4f9-5c47406a8515" providerId="ADAL" clId="{72DF4C66-EC07-4AC9-BC7E-6C4E515CEC69}" dt="2021-06-02T11:23:56.407" v="1023" actId="207"/>
        <pc:sldMkLst>
          <pc:docMk/>
          <pc:sldMk cId="2385919788" sldId="345"/>
        </pc:sldMkLst>
        <pc:spChg chg="mod">
          <ac:chgData name="Doyun Shin" userId="2f41dd33-b46d-494f-b4f9-5c47406a8515" providerId="ADAL" clId="{72DF4C66-EC07-4AC9-BC7E-6C4E515CEC69}" dt="2021-06-02T10:06:39.254" v="73" actId="20577"/>
          <ac:spMkLst>
            <pc:docMk/>
            <pc:sldMk cId="2385919788" sldId="345"/>
            <ac:spMk id="2" creationId="{D735F7F3-C1B5-4B60-A00A-4EB618DDFB5A}"/>
          </ac:spMkLst>
        </pc:spChg>
        <pc:spChg chg="add mod">
          <ac:chgData name="Doyun Shin" userId="2f41dd33-b46d-494f-b4f9-5c47406a8515" providerId="ADAL" clId="{72DF4C66-EC07-4AC9-BC7E-6C4E515CEC69}" dt="2021-06-02T11:18:38.809" v="1021" actId="1036"/>
          <ac:spMkLst>
            <pc:docMk/>
            <pc:sldMk cId="2385919788" sldId="345"/>
            <ac:spMk id="24" creationId="{22DBE3EE-170A-4ACE-A43A-3520B206D4A1}"/>
          </ac:spMkLst>
        </pc:spChg>
        <pc:spChg chg="add mod">
          <ac:chgData name="Doyun Shin" userId="2f41dd33-b46d-494f-b4f9-5c47406a8515" providerId="ADAL" clId="{72DF4C66-EC07-4AC9-BC7E-6C4E515CEC69}" dt="2021-06-02T11:18:38.809" v="1021" actId="1036"/>
          <ac:spMkLst>
            <pc:docMk/>
            <pc:sldMk cId="2385919788" sldId="345"/>
            <ac:spMk id="25" creationId="{D8C0CED6-E52F-4995-8F9D-97F40F214A31}"/>
          </ac:spMkLst>
        </pc:spChg>
        <pc:spChg chg="add mod">
          <ac:chgData name="Doyun Shin" userId="2f41dd33-b46d-494f-b4f9-5c47406a8515" providerId="ADAL" clId="{72DF4C66-EC07-4AC9-BC7E-6C4E515CEC69}" dt="2021-06-02T11:05:03.350" v="745" actId="1036"/>
          <ac:spMkLst>
            <pc:docMk/>
            <pc:sldMk cId="2385919788" sldId="345"/>
            <ac:spMk id="26" creationId="{ABF03A22-B215-4176-8B75-709486789E8B}"/>
          </ac:spMkLst>
        </pc:spChg>
        <pc:spChg chg="add mod">
          <ac:chgData name="Doyun Shin" userId="2f41dd33-b46d-494f-b4f9-5c47406a8515" providerId="ADAL" clId="{72DF4C66-EC07-4AC9-BC7E-6C4E515CEC69}" dt="2021-06-02T11:05:03.350" v="745" actId="1036"/>
          <ac:spMkLst>
            <pc:docMk/>
            <pc:sldMk cId="2385919788" sldId="345"/>
            <ac:spMk id="27" creationId="{BBE03B0F-2623-4CAC-9112-9D817837E89C}"/>
          </ac:spMkLst>
        </pc:spChg>
        <pc:spChg chg="add mod">
          <ac:chgData name="Doyun Shin" userId="2f41dd33-b46d-494f-b4f9-5c47406a8515" providerId="ADAL" clId="{72DF4C66-EC07-4AC9-BC7E-6C4E515CEC69}" dt="2021-06-02T11:23:56.407" v="1023" actId="207"/>
          <ac:spMkLst>
            <pc:docMk/>
            <pc:sldMk cId="2385919788" sldId="345"/>
            <ac:spMk id="28" creationId="{819C3F5D-E094-44B8-8510-4AD3584C5C37}"/>
          </ac:spMkLst>
        </pc:spChg>
        <pc:spChg chg="add mod">
          <ac:chgData name="Doyun Shin" userId="2f41dd33-b46d-494f-b4f9-5c47406a8515" providerId="ADAL" clId="{72DF4C66-EC07-4AC9-BC7E-6C4E515CEC69}" dt="2021-06-02T11:05:03.350" v="745" actId="1036"/>
          <ac:spMkLst>
            <pc:docMk/>
            <pc:sldMk cId="2385919788" sldId="345"/>
            <ac:spMk id="29" creationId="{54C866D5-BF7C-4168-90E0-826FDDD9248A}"/>
          </ac:spMkLst>
        </pc:spChg>
        <pc:spChg chg="mod">
          <ac:chgData name="Doyun Shin" userId="2f41dd33-b46d-494f-b4f9-5c47406a8515" providerId="ADAL" clId="{72DF4C66-EC07-4AC9-BC7E-6C4E515CEC69}" dt="2021-06-02T11:18:38.809" v="1021" actId="1036"/>
          <ac:spMkLst>
            <pc:docMk/>
            <pc:sldMk cId="2385919788" sldId="345"/>
            <ac:spMk id="37" creationId="{B2022FF3-3563-451D-9608-D831AA18AE1B}"/>
          </ac:spMkLst>
        </pc:spChg>
        <pc:spChg chg="mod">
          <ac:chgData name="Doyun Shin" userId="2f41dd33-b46d-494f-b4f9-5c47406a8515" providerId="ADAL" clId="{72DF4C66-EC07-4AC9-BC7E-6C4E515CEC69}" dt="2021-06-02T11:18:38.809" v="1021" actId="1036"/>
          <ac:spMkLst>
            <pc:docMk/>
            <pc:sldMk cId="2385919788" sldId="345"/>
            <ac:spMk id="39" creationId="{E2228181-781E-4910-A813-06B900C5F461}"/>
          </ac:spMkLst>
        </pc:spChg>
        <pc:spChg chg="del mod">
          <ac:chgData name="Doyun Shin" userId="2f41dd33-b46d-494f-b4f9-5c47406a8515" providerId="ADAL" clId="{72DF4C66-EC07-4AC9-BC7E-6C4E515CEC69}" dt="2021-06-02T10:57:45.221" v="515" actId="478"/>
          <ac:spMkLst>
            <pc:docMk/>
            <pc:sldMk cId="2385919788" sldId="345"/>
            <ac:spMk id="56" creationId="{0190C20C-1614-4670-96D4-674517A0C6E7}"/>
          </ac:spMkLst>
        </pc:spChg>
        <pc:spChg chg="del mod">
          <ac:chgData name="Doyun Shin" userId="2f41dd33-b46d-494f-b4f9-5c47406a8515" providerId="ADAL" clId="{72DF4C66-EC07-4AC9-BC7E-6C4E515CEC69}" dt="2021-06-02T10:57:45.221" v="515" actId="478"/>
          <ac:spMkLst>
            <pc:docMk/>
            <pc:sldMk cId="2385919788" sldId="345"/>
            <ac:spMk id="60" creationId="{5394617B-408C-4DBC-AE2F-5109EBCFB87C}"/>
          </ac:spMkLst>
        </pc:spChg>
        <pc:spChg chg="del mod">
          <ac:chgData name="Doyun Shin" userId="2f41dd33-b46d-494f-b4f9-5c47406a8515" providerId="ADAL" clId="{72DF4C66-EC07-4AC9-BC7E-6C4E515CEC69}" dt="2021-06-02T10:57:45.221" v="515" actId="478"/>
          <ac:spMkLst>
            <pc:docMk/>
            <pc:sldMk cId="2385919788" sldId="345"/>
            <ac:spMk id="62" creationId="{D4F705BE-22E6-48E3-BC36-E2A953061696}"/>
          </ac:spMkLst>
        </pc:spChg>
        <pc:spChg chg="del mod">
          <ac:chgData name="Doyun Shin" userId="2f41dd33-b46d-494f-b4f9-5c47406a8515" providerId="ADAL" clId="{72DF4C66-EC07-4AC9-BC7E-6C4E515CEC69}" dt="2021-06-02T10:57:45.221" v="515" actId="478"/>
          <ac:spMkLst>
            <pc:docMk/>
            <pc:sldMk cId="2385919788" sldId="345"/>
            <ac:spMk id="63" creationId="{DEDF3232-2949-409D-8566-4BFFBADADDBF}"/>
          </ac:spMkLst>
        </pc:spChg>
        <pc:spChg chg="del mod">
          <ac:chgData name="Doyun Shin" userId="2f41dd33-b46d-494f-b4f9-5c47406a8515" providerId="ADAL" clId="{72DF4C66-EC07-4AC9-BC7E-6C4E515CEC69}" dt="2021-06-02T10:57:45.221" v="515" actId="478"/>
          <ac:spMkLst>
            <pc:docMk/>
            <pc:sldMk cId="2385919788" sldId="345"/>
            <ac:spMk id="65" creationId="{0FC449E2-DDF8-4B16-8AA8-5491CFC99EC7}"/>
          </ac:spMkLst>
        </pc:spChg>
        <pc:spChg chg="del mod">
          <ac:chgData name="Doyun Shin" userId="2f41dd33-b46d-494f-b4f9-5c47406a8515" providerId="ADAL" clId="{72DF4C66-EC07-4AC9-BC7E-6C4E515CEC69}" dt="2021-06-02T10:57:45.221" v="515" actId="478"/>
          <ac:spMkLst>
            <pc:docMk/>
            <pc:sldMk cId="2385919788" sldId="345"/>
            <ac:spMk id="66" creationId="{C0623D51-930E-4ED9-A26D-716DBF347669}"/>
          </ac:spMkLst>
        </pc:spChg>
        <pc:spChg chg="del mod">
          <ac:chgData name="Doyun Shin" userId="2f41dd33-b46d-494f-b4f9-5c47406a8515" providerId="ADAL" clId="{72DF4C66-EC07-4AC9-BC7E-6C4E515CEC69}" dt="2021-06-02T10:57:45.221" v="515" actId="478"/>
          <ac:spMkLst>
            <pc:docMk/>
            <pc:sldMk cId="2385919788" sldId="345"/>
            <ac:spMk id="68" creationId="{2CC58E02-F94A-41F8-932E-216892D2B6E1}"/>
          </ac:spMkLst>
        </pc:spChg>
        <pc:spChg chg="del mod">
          <ac:chgData name="Doyun Shin" userId="2f41dd33-b46d-494f-b4f9-5c47406a8515" providerId="ADAL" clId="{72DF4C66-EC07-4AC9-BC7E-6C4E515CEC69}" dt="2021-06-02T10:57:45.221" v="515" actId="478"/>
          <ac:spMkLst>
            <pc:docMk/>
            <pc:sldMk cId="2385919788" sldId="345"/>
            <ac:spMk id="69" creationId="{667181F3-C8AF-4607-A606-235F8E742C12}"/>
          </ac:spMkLst>
        </pc:spChg>
        <pc:spChg chg="del">
          <ac:chgData name="Doyun Shin" userId="2f41dd33-b46d-494f-b4f9-5c47406a8515" providerId="ADAL" clId="{72DF4C66-EC07-4AC9-BC7E-6C4E515CEC69}" dt="2021-06-02T10:46:16.646" v="205" actId="478"/>
          <ac:spMkLst>
            <pc:docMk/>
            <pc:sldMk cId="2385919788" sldId="345"/>
            <ac:spMk id="71" creationId="{756938D8-B3B6-41D7-B2E8-01C1543F6DB8}"/>
          </ac:spMkLst>
        </pc:spChg>
        <pc:picChg chg="add del mod">
          <ac:chgData name="Doyun Shin" userId="2f41dd33-b46d-494f-b4f9-5c47406a8515" providerId="ADAL" clId="{72DF4C66-EC07-4AC9-BC7E-6C4E515CEC69}" dt="2021-06-02T10:28:57.733" v="78" actId="478"/>
          <ac:picMkLst>
            <pc:docMk/>
            <pc:sldMk cId="2385919788" sldId="345"/>
            <ac:picMk id="4" creationId="{BB809AF4-CA8F-40A5-A9AD-0F783FC080E0}"/>
          </ac:picMkLst>
        </pc:picChg>
        <pc:picChg chg="add del mod">
          <ac:chgData name="Doyun Shin" userId="2f41dd33-b46d-494f-b4f9-5c47406a8515" providerId="ADAL" clId="{72DF4C66-EC07-4AC9-BC7E-6C4E515CEC69}" dt="2021-06-02T10:32:05.012" v="91" actId="478"/>
          <ac:picMkLst>
            <pc:docMk/>
            <pc:sldMk cId="2385919788" sldId="345"/>
            <ac:picMk id="6" creationId="{FC294466-79C5-45B3-B04A-0C9E7AB75902}"/>
          </ac:picMkLst>
        </pc:picChg>
        <pc:picChg chg="add del mod">
          <ac:chgData name="Doyun Shin" userId="2f41dd33-b46d-494f-b4f9-5c47406a8515" providerId="ADAL" clId="{72DF4C66-EC07-4AC9-BC7E-6C4E515CEC69}" dt="2021-06-02T10:40:23.860" v="164" actId="478"/>
          <ac:picMkLst>
            <pc:docMk/>
            <pc:sldMk cId="2385919788" sldId="345"/>
            <ac:picMk id="8" creationId="{6D781029-7167-4274-A8E5-D886EF5AF501}"/>
          </ac:picMkLst>
        </pc:picChg>
        <pc:picChg chg="add mod">
          <ac:chgData name="Doyun Shin" userId="2f41dd33-b46d-494f-b4f9-5c47406a8515" providerId="ADAL" clId="{72DF4C66-EC07-4AC9-BC7E-6C4E515CEC69}" dt="2021-06-02T10:43:02.996" v="184" actId="1036"/>
          <ac:picMkLst>
            <pc:docMk/>
            <pc:sldMk cId="2385919788" sldId="345"/>
            <ac:picMk id="10" creationId="{7541CD22-A89A-43B9-B50F-3D2D255CD748}"/>
          </ac:picMkLst>
        </pc:picChg>
        <pc:picChg chg="del">
          <ac:chgData name="Doyun Shin" userId="2f41dd33-b46d-494f-b4f9-5c47406a8515" providerId="ADAL" clId="{72DF4C66-EC07-4AC9-BC7E-6C4E515CEC69}" dt="2021-06-02T10:04:49.155" v="42" actId="478"/>
          <ac:picMkLst>
            <pc:docMk/>
            <pc:sldMk cId="2385919788" sldId="345"/>
            <ac:picMk id="21" creationId="{E8416D53-2349-48A3-8184-25D79C32DD30}"/>
          </ac:picMkLst>
        </pc:picChg>
        <pc:picChg chg="del">
          <ac:chgData name="Doyun Shin" userId="2f41dd33-b46d-494f-b4f9-5c47406a8515" providerId="ADAL" clId="{72DF4C66-EC07-4AC9-BC7E-6C4E515CEC69}" dt="2021-06-02T10:04:49.891" v="43" actId="478"/>
          <ac:picMkLst>
            <pc:docMk/>
            <pc:sldMk cId="2385919788" sldId="345"/>
            <ac:picMk id="72" creationId="{DB1E88D4-06C5-4B94-ABF4-8BD113940887}"/>
          </ac:picMkLst>
        </pc:picChg>
      </pc:sldChg>
      <pc:sldChg chg="ord">
        <pc:chgData name="Doyun Shin" userId="2f41dd33-b46d-494f-b4f9-5c47406a8515" providerId="ADAL" clId="{72DF4C66-EC07-4AC9-BC7E-6C4E515CEC69}" dt="2021-06-02T12:55:33.818" v="1097"/>
        <pc:sldMkLst>
          <pc:docMk/>
          <pc:sldMk cId="1319463374" sldId="355"/>
        </pc:sldMkLst>
      </pc:sldChg>
      <pc:sldChg chg="addSp delSp modSp add mod">
        <pc:chgData name="Doyun Shin" userId="2f41dd33-b46d-494f-b4f9-5c47406a8515" providerId="ADAL" clId="{72DF4C66-EC07-4AC9-BC7E-6C4E515CEC69}" dt="2021-06-02T11:23:22.390" v="1022" actId="478"/>
        <pc:sldMkLst>
          <pc:docMk/>
          <pc:sldMk cId="1272490094" sldId="359"/>
        </pc:sldMkLst>
        <pc:spChg chg="mod">
          <ac:chgData name="Doyun Shin" userId="2f41dd33-b46d-494f-b4f9-5c47406a8515" providerId="ADAL" clId="{72DF4C66-EC07-4AC9-BC7E-6C4E515CEC69}" dt="2021-06-02T10:36:29.660" v="131" actId="14100"/>
          <ac:spMkLst>
            <pc:docMk/>
            <pc:sldMk cId="1272490094" sldId="359"/>
            <ac:spMk id="2" creationId="{D735F7F3-C1B5-4B60-A00A-4EB618DDFB5A}"/>
          </ac:spMkLst>
        </pc:spChg>
        <pc:spChg chg="add del mod">
          <ac:chgData name="Doyun Shin" userId="2f41dd33-b46d-494f-b4f9-5c47406a8515" providerId="ADAL" clId="{72DF4C66-EC07-4AC9-BC7E-6C4E515CEC69}" dt="2021-06-02T11:13:19.221" v="806" actId="478"/>
          <ac:spMkLst>
            <pc:docMk/>
            <pc:sldMk cId="1272490094" sldId="359"/>
            <ac:spMk id="17" creationId="{27C3F53A-C174-4028-A70B-D88147F47E81}"/>
          </ac:spMkLst>
        </pc:spChg>
        <pc:spChg chg="add del mod">
          <ac:chgData name="Doyun Shin" userId="2f41dd33-b46d-494f-b4f9-5c47406a8515" providerId="ADAL" clId="{72DF4C66-EC07-4AC9-BC7E-6C4E515CEC69}" dt="2021-06-02T11:13:17.942" v="805" actId="478"/>
          <ac:spMkLst>
            <pc:docMk/>
            <pc:sldMk cId="1272490094" sldId="359"/>
            <ac:spMk id="18" creationId="{182E20CE-4D17-49E0-8691-7220715125DC}"/>
          </ac:spMkLst>
        </pc:spChg>
        <pc:spChg chg="add mod">
          <ac:chgData name="Doyun Shin" userId="2f41dd33-b46d-494f-b4f9-5c47406a8515" providerId="ADAL" clId="{72DF4C66-EC07-4AC9-BC7E-6C4E515CEC69}" dt="2021-06-02T11:17:48.759" v="986" actId="20577"/>
          <ac:spMkLst>
            <pc:docMk/>
            <pc:sldMk cId="1272490094" sldId="359"/>
            <ac:spMk id="19" creationId="{F5B664F0-C654-4C68-B762-4B7C850B1A9D}"/>
          </ac:spMkLst>
        </pc:spChg>
        <pc:spChg chg="mod">
          <ac:chgData name="Doyun Shin" userId="2f41dd33-b46d-494f-b4f9-5c47406a8515" providerId="ADAL" clId="{72DF4C66-EC07-4AC9-BC7E-6C4E515CEC69}" dt="2021-06-02T11:14:48.718" v="877" actId="1076"/>
          <ac:spMkLst>
            <pc:docMk/>
            <pc:sldMk cId="1272490094" sldId="359"/>
            <ac:spMk id="37" creationId="{B2022FF3-3563-451D-9608-D831AA18AE1B}"/>
          </ac:spMkLst>
        </pc:spChg>
        <pc:spChg chg="mod">
          <ac:chgData name="Doyun Shin" userId="2f41dd33-b46d-494f-b4f9-5c47406a8515" providerId="ADAL" clId="{72DF4C66-EC07-4AC9-BC7E-6C4E515CEC69}" dt="2021-06-02T11:13:42.862" v="849" actId="14100"/>
          <ac:spMkLst>
            <pc:docMk/>
            <pc:sldMk cId="1272490094" sldId="359"/>
            <ac:spMk id="39" creationId="{E2228181-781E-4910-A813-06B900C5F461}"/>
          </ac:spMkLst>
        </pc:spChg>
        <pc:spChg chg="del">
          <ac:chgData name="Doyun Shin" userId="2f41dd33-b46d-494f-b4f9-5c47406a8515" providerId="ADAL" clId="{72DF4C66-EC07-4AC9-BC7E-6C4E515CEC69}" dt="2021-06-02T10:44:37.621" v="198" actId="478"/>
          <ac:spMkLst>
            <pc:docMk/>
            <pc:sldMk cId="1272490094" sldId="359"/>
            <ac:spMk id="56" creationId="{0190C20C-1614-4670-96D4-674517A0C6E7}"/>
          </ac:spMkLst>
        </pc:spChg>
        <pc:spChg chg="del">
          <ac:chgData name="Doyun Shin" userId="2f41dd33-b46d-494f-b4f9-5c47406a8515" providerId="ADAL" clId="{72DF4C66-EC07-4AC9-BC7E-6C4E515CEC69}" dt="2021-06-02T10:44:35.478" v="197" actId="478"/>
          <ac:spMkLst>
            <pc:docMk/>
            <pc:sldMk cId="1272490094" sldId="359"/>
            <ac:spMk id="60" creationId="{5394617B-408C-4DBC-AE2F-5109EBCFB87C}"/>
          </ac:spMkLst>
        </pc:spChg>
        <pc:spChg chg="del">
          <ac:chgData name="Doyun Shin" userId="2f41dd33-b46d-494f-b4f9-5c47406a8515" providerId="ADAL" clId="{72DF4C66-EC07-4AC9-BC7E-6C4E515CEC69}" dt="2021-06-02T10:44:41.141" v="200" actId="478"/>
          <ac:spMkLst>
            <pc:docMk/>
            <pc:sldMk cId="1272490094" sldId="359"/>
            <ac:spMk id="62" creationId="{D4F705BE-22E6-48E3-BC36-E2A953061696}"/>
          </ac:spMkLst>
        </pc:spChg>
        <pc:spChg chg="del">
          <ac:chgData name="Doyun Shin" userId="2f41dd33-b46d-494f-b4f9-5c47406a8515" providerId="ADAL" clId="{72DF4C66-EC07-4AC9-BC7E-6C4E515CEC69}" dt="2021-06-02T10:44:39.606" v="199" actId="478"/>
          <ac:spMkLst>
            <pc:docMk/>
            <pc:sldMk cId="1272490094" sldId="359"/>
            <ac:spMk id="63" creationId="{DEDF3232-2949-409D-8566-4BFFBADADDBF}"/>
          </ac:spMkLst>
        </pc:spChg>
        <pc:spChg chg="del mod">
          <ac:chgData name="Doyun Shin" userId="2f41dd33-b46d-494f-b4f9-5c47406a8515" providerId="ADAL" clId="{72DF4C66-EC07-4AC9-BC7E-6C4E515CEC69}" dt="2021-06-02T11:04:55.979" v="701" actId="21"/>
          <ac:spMkLst>
            <pc:docMk/>
            <pc:sldMk cId="1272490094" sldId="359"/>
            <ac:spMk id="65" creationId="{0FC449E2-DDF8-4B16-8AA8-5491CFC99EC7}"/>
          </ac:spMkLst>
        </pc:spChg>
        <pc:spChg chg="del mod">
          <ac:chgData name="Doyun Shin" userId="2f41dd33-b46d-494f-b4f9-5c47406a8515" providerId="ADAL" clId="{72DF4C66-EC07-4AC9-BC7E-6C4E515CEC69}" dt="2021-06-02T11:04:55.979" v="701" actId="21"/>
          <ac:spMkLst>
            <pc:docMk/>
            <pc:sldMk cId="1272490094" sldId="359"/>
            <ac:spMk id="66" creationId="{C0623D51-930E-4ED9-A26D-716DBF347669}"/>
          </ac:spMkLst>
        </pc:spChg>
        <pc:spChg chg="del mod">
          <ac:chgData name="Doyun Shin" userId="2f41dd33-b46d-494f-b4f9-5c47406a8515" providerId="ADAL" clId="{72DF4C66-EC07-4AC9-BC7E-6C4E515CEC69}" dt="2021-06-02T11:04:55.979" v="701" actId="21"/>
          <ac:spMkLst>
            <pc:docMk/>
            <pc:sldMk cId="1272490094" sldId="359"/>
            <ac:spMk id="68" creationId="{2CC58E02-F94A-41F8-932E-216892D2B6E1}"/>
          </ac:spMkLst>
        </pc:spChg>
        <pc:spChg chg="del mod">
          <ac:chgData name="Doyun Shin" userId="2f41dd33-b46d-494f-b4f9-5c47406a8515" providerId="ADAL" clId="{72DF4C66-EC07-4AC9-BC7E-6C4E515CEC69}" dt="2021-06-02T11:04:55.979" v="701" actId="21"/>
          <ac:spMkLst>
            <pc:docMk/>
            <pc:sldMk cId="1272490094" sldId="359"/>
            <ac:spMk id="69" creationId="{667181F3-C8AF-4607-A606-235F8E742C12}"/>
          </ac:spMkLst>
        </pc:spChg>
        <pc:spChg chg="del mod">
          <ac:chgData name="Doyun Shin" userId="2f41dd33-b46d-494f-b4f9-5c47406a8515" providerId="ADAL" clId="{72DF4C66-EC07-4AC9-BC7E-6C4E515CEC69}" dt="2021-06-02T11:23:22.390" v="1022" actId="478"/>
          <ac:spMkLst>
            <pc:docMk/>
            <pc:sldMk cId="1272490094" sldId="359"/>
            <ac:spMk id="71" creationId="{756938D8-B3B6-41D7-B2E8-01C1543F6DB8}"/>
          </ac:spMkLst>
        </pc:spChg>
        <pc:picChg chg="add mod">
          <ac:chgData name="Doyun Shin" userId="2f41dd33-b46d-494f-b4f9-5c47406a8515" providerId="ADAL" clId="{72DF4C66-EC07-4AC9-BC7E-6C4E515CEC69}" dt="2021-06-02T10:43:06.117" v="186" actId="1035"/>
          <ac:picMkLst>
            <pc:docMk/>
            <pc:sldMk cId="1272490094" sldId="359"/>
            <ac:picMk id="4" creationId="{E024A670-EC35-4E97-B2F6-0C15643C096A}"/>
          </ac:picMkLst>
        </pc:picChg>
        <pc:picChg chg="del">
          <ac:chgData name="Doyun Shin" userId="2f41dd33-b46d-494f-b4f9-5c47406a8515" providerId="ADAL" clId="{72DF4C66-EC07-4AC9-BC7E-6C4E515CEC69}" dt="2021-06-02T10:36:47.478" v="154" actId="478"/>
          <ac:picMkLst>
            <pc:docMk/>
            <pc:sldMk cId="1272490094" sldId="359"/>
            <ac:picMk id="8" creationId="{6D781029-7167-4274-A8E5-D886EF5AF501}"/>
          </ac:picMkLst>
        </pc:picChg>
      </pc:sldChg>
      <pc:sldChg chg="addSp delSp modSp add mod">
        <pc:chgData name="Doyun Shin" userId="2f41dd33-b46d-494f-b4f9-5c47406a8515" providerId="ADAL" clId="{72DF4C66-EC07-4AC9-BC7E-6C4E515CEC69}" dt="2021-06-02T11:24:00.798" v="1024" actId="207"/>
        <pc:sldMkLst>
          <pc:docMk/>
          <pc:sldMk cId="3686268902" sldId="360"/>
        </pc:sldMkLst>
        <pc:spChg chg="mod">
          <ac:chgData name="Doyun Shin" userId="2f41dd33-b46d-494f-b4f9-5c47406a8515" providerId="ADAL" clId="{72DF4C66-EC07-4AC9-BC7E-6C4E515CEC69}" dt="2021-06-02T10:36:43.173" v="153" actId="14100"/>
          <ac:spMkLst>
            <pc:docMk/>
            <pc:sldMk cId="3686268902" sldId="360"/>
            <ac:spMk id="2" creationId="{D735F7F3-C1B5-4B60-A00A-4EB618DDFB5A}"/>
          </ac:spMkLst>
        </pc:spChg>
        <pc:spChg chg="add mod">
          <ac:chgData name="Doyun Shin" userId="2f41dd33-b46d-494f-b4f9-5c47406a8515" providerId="ADAL" clId="{72DF4C66-EC07-4AC9-BC7E-6C4E515CEC69}" dt="2021-06-02T11:24:00.798" v="1024" actId="207"/>
          <ac:spMkLst>
            <pc:docMk/>
            <pc:sldMk cId="3686268902" sldId="360"/>
            <ac:spMk id="17" creationId="{EA4B96C0-DD6E-4FA3-B6EC-18DBD629E5A7}"/>
          </ac:spMkLst>
        </pc:spChg>
        <pc:spChg chg="add del mod">
          <ac:chgData name="Doyun Shin" userId="2f41dd33-b46d-494f-b4f9-5c47406a8515" providerId="ADAL" clId="{72DF4C66-EC07-4AC9-BC7E-6C4E515CEC69}" dt="2021-06-02T11:18:00.054" v="987" actId="478"/>
          <ac:spMkLst>
            <pc:docMk/>
            <pc:sldMk cId="3686268902" sldId="360"/>
            <ac:spMk id="18" creationId="{79E0D9A9-8A97-400B-857F-C91B90B4EB8E}"/>
          </ac:spMkLst>
        </pc:spChg>
        <pc:spChg chg="add del mod">
          <ac:chgData name="Doyun Shin" userId="2f41dd33-b46d-494f-b4f9-5c47406a8515" providerId="ADAL" clId="{72DF4C66-EC07-4AC9-BC7E-6C4E515CEC69}" dt="2021-06-02T10:52:43.226" v="440" actId="478"/>
          <ac:spMkLst>
            <pc:docMk/>
            <pc:sldMk cId="3686268902" sldId="360"/>
            <ac:spMk id="19" creationId="{5A58B3F0-4BFA-47E4-B5E1-0E09A6DE97BB}"/>
          </ac:spMkLst>
        </pc:spChg>
        <pc:spChg chg="add del mod">
          <ac:chgData name="Doyun Shin" userId="2f41dd33-b46d-494f-b4f9-5c47406a8515" providerId="ADAL" clId="{72DF4C66-EC07-4AC9-BC7E-6C4E515CEC69}" dt="2021-06-02T10:52:38.681" v="438" actId="478"/>
          <ac:spMkLst>
            <pc:docMk/>
            <pc:sldMk cId="3686268902" sldId="360"/>
            <ac:spMk id="20" creationId="{F6ACBB12-110B-480F-A15A-FC3F34A4831C}"/>
          </ac:spMkLst>
        </pc:spChg>
        <pc:spChg chg="add del mod">
          <ac:chgData name="Doyun Shin" userId="2f41dd33-b46d-494f-b4f9-5c47406a8515" providerId="ADAL" clId="{72DF4C66-EC07-4AC9-BC7E-6C4E515CEC69}" dt="2021-06-02T10:52:42.278" v="439" actId="478"/>
          <ac:spMkLst>
            <pc:docMk/>
            <pc:sldMk cId="3686268902" sldId="360"/>
            <ac:spMk id="21" creationId="{0E7DA206-AF9B-4FA5-8F12-FF2E14C83433}"/>
          </ac:spMkLst>
        </pc:spChg>
        <pc:spChg chg="add del mod">
          <ac:chgData name="Doyun Shin" userId="2f41dd33-b46d-494f-b4f9-5c47406a8515" providerId="ADAL" clId="{72DF4C66-EC07-4AC9-BC7E-6C4E515CEC69}" dt="2021-06-02T10:52:38.681" v="438" actId="478"/>
          <ac:spMkLst>
            <pc:docMk/>
            <pc:sldMk cId="3686268902" sldId="360"/>
            <ac:spMk id="22" creationId="{C11D14AC-DBEA-4642-99EA-256D6E316712}"/>
          </ac:spMkLst>
        </pc:spChg>
        <pc:spChg chg="add del mod">
          <ac:chgData name="Doyun Shin" userId="2f41dd33-b46d-494f-b4f9-5c47406a8515" providerId="ADAL" clId="{72DF4C66-EC07-4AC9-BC7E-6C4E515CEC69}" dt="2021-06-02T10:52:15.829" v="437" actId="478"/>
          <ac:spMkLst>
            <pc:docMk/>
            <pc:sldMk cId="3686268902" sldId="360"/>
            <ac:spMk id="23" creationId="{68DABD98-92C2-498A-B80E-C55E44EED4D8}"/>
          </ac:spMkLst>
        </pc:spChg>
        <pc:spChg chg="del">
          <ac:chgData name="Doyun Shin" userId="2f41dd33-b46d-494f-b4f9-5c47406a8515" providerId="ADAL" clId="{72DF4C66-EC07-4AC9-BC7E-6C4E515CEC69}" dt="2021-06-02T10:51:14.181" v="405" actId="478"/>
          <ac:spMkLst>
            <pc:docMk/>
            <pc:sldMk cId="3686268902" sldId="360"/>
            <ac:spMk id="37" creationId="{B2022FF3-3563-451D-9608-D831AA18AE1B}"/>
          </ac:spMkLst>
        </pc:spChg>
        <pc:spChg chg="del">
          <ac:chgData name="Doyun Shin" userId="2f41dd33-b46d-494f-b4f9-5c47406a8515" providerId="ADAL" clId="{72DF4C66-EC07-4AC9-BC7E-6C4E515CEC69}" dt="2021-06-02T10:51:10.455" v="404" actId="478"/>
          <ac:spMkLst>
            <pc:docMk/>
            <pc:sldMk cId="3686268902" sldId="360"/>
            <ac:spMk id="39" creationId="{E2228181-781E-4910-A813-06B900C5F461}"/>
          </ac:spMkLst>
        </pc:spChg>
        <pc:spChg chg="del">
          <ac:chgData name="Doyun Shin" userId="2f41dd33-b46d-494f-b4f9-5c47406a8515" providerId="ADAL" clId="{72DF4C66-EC07-4AC9-BC7E-6C4E515CEC69}" dt="2021-06-02T10:44:44.440" v="202" actId="478"/>
          <ac:spMkLst>
            <pc:docMk/>
            <pc:sldMk cId="3686268902" sldId="360"/>
            <ac:spMk id="56" creationId="{0190C20C-1614-4670-96D4-674517A0C6E7}"/>
          </ac:spMkLst>
        </pc:spChg>
        <pc:spChg chg="del">
          <ac:chgData name="Doyun Shin" userId="2f41dd33-b46d-494f-b4f9-5c47406a8515" providerId="ADAL" clId="{72DF4C66-EC07-4AC9-BC7E-6C4E515CEC69}" dt="2021-06-02T10:44:43.429" v="201" actId="478"/>
          <ac:spMkLst>
            <pc:docMk/>
            <pc:sldMk cId="3686268902" sldId="360"/>
            <ac:spMk id="60" creationId="{5394617B-408C-4DBC-AE2F-5109EBCFB87C}"/>
          </ac:spMkLst>
        </pc:spChg>
        <pc:spChg chg="del">
          <ac:chgData name="Doyun Shin" userId="2f41dd33-b46d-494f-b4f9-5c47406a8515" providerId="ADAL" clId="{72DF4C66-EC07-4AC9-BC7E-6C4E515CEC69}" dt="2021-06-02T10:44:46.726" v="204" actId="478"/>
          <ac:spMkLst>
            <pc:docMk/>
            <pc:sldMk cId="3686268902" sldId="360"/>
            <ac:spMk id="62" creationId="{D4F705BE-22E6-48E3-BC36-E2A953061696}"/>
          </ac:spMkLst>
        </pc:spChg>
        <pc:spChg chg="del">
          <ac:chgData name="Doyun Shin" userId="2f41dd33-b46d-494f-b4f9-5c47406a8515" providerId="ADAL" clId="{72DF4C66-EC07-4AC9-BC7E-6C4E515CEC69}" dt="2021-06-02T10:44:45.622" v="203" actId="478"/>
          <ac:spMkLst>
            <pc:docMk/>
            <pc:sldMk cId="3686268902" sldId="360"/>
            <ac:spMk id="63" creationId="{DEDF3232-2949-409D-8566-4BFFBADADDBF}"/>
          </ac:spMkLst>
        </pc:spChg>
        <pc:spChg chg="del">
          <ac:chgData name="Doyun Shin" userId="2f41dd33-b46d-494f-b4f9-5c47406a8515" providerId="ADAL" clId="{72DF4C66-EC07-4AC9-BC7E-6C4E515CEC69}" dt="2021-06-02T10:51:14.181" v="405" actId="478"/>
          <ac:spMkLst>
            <pc:docMk/>
            <pc:sldMk cId="3686268902" sldId="360"/>
            <ac:spMk id="65" creationId="{0FC449E2-DDF8-4B16-8AA8-5491CFC99EC7}"/>
          </ac:spMkLst>
        </pc:spChg>
        <pc:spChg chg="del">
          <ac:chgData name="Doyun Shin" userId="2f41dd33-b46d-494f-b4f9-5c47406a8515" providerId="ADAL" clId="{72DF4C66-EC07-4AC9-BC7E-6C4E515CEC69}" dt="2021-06-02T10:51:10.455" v="404" actId="478"/>
          <ac:spMkLst>
            <pc:docMk/>
            <pc:sldMk cId="3686268902" sldId="360"/>
            <ac:spMk id="66" creationId="{C0623D51-930E-4ED9-A26D-716DBF347669}"/>
          </ac:spMkLst>
        </pc:spChg>
        <pc:spChg chg="del">
          <ac:chgData name="Doyun Shin" userId="2f41dd33-b46d-494f-b4f9-5c47406a8515" providerId="ADAL" clId="{72DF4C66-EC07-4AC9-BC7E-6C4E515CEC69}" dt="2021-06-02T10:51:14.181" v="405" actId="478"/>
          <ac:spMkLst>
            <pc:docMk/>
            <pc:sldMk cId="3686268902" sldId="360"/>
            <ac:spMk id="68" creationId="{2CC58E02-F94A-41F8-932E-216892D2B6E1}"/>
          </ac:spMkLst>
        </pc:spChg>
        <pc:spChg chg="del">
          <ac:chgData name="Doyun Shin" userId="2f41dd33-b46d-494f-b4f9-5c47406a8515" providerId="ADAL" clId="{72DF4C66-EC07-4AC9-BC7E-6C4E515CEC69}" dt="2021-06-02T10:51:10.455" v="404" actId="478"/>
          <ac:spMkLst>
            <pc:docMk/>
            <pc:sldMk cId="3686268902" sldId="360"/>
            <ac:spMk id="69" creationId="{667181F3-C8AF-4607-A606-235F8E742C12}"/>
          </ac:spMkLst>
        </pc:spChg>
        <pc:spChg chg="del">
          <ac:chgData name="Doyun Shin" userId="2f41dd33-b46d-494f-b4f9-5c47406a8515" providerId="ADAL" clId="{72DF4C66-EC07-4AC9-BC7E-6C4E515CEC69}" dt="2021-06-02T10:51:10.455" v="404" actId="478"/>
          <ac:spMkLst>
            <pc:docMk/>
            <pc:sldMk cId="3686268902" sldId="360"/>
            <ac:spMk id="71" creationId="{756938D8-B3B6-41D7-B2E8-01C1543F6DB8}"/>
          </ac:spMkLst>
        </pc:spChg>
        <pc:picChg chg="add mod">
          <ac:chgData name="Doyun Shin" userId="2f41dd33-b46d-494f-b4f9-5c47406a8515" providerId="ADAL" clId="{72DF4C66-EC07-4AC9-BC7E-6C4E515CEC69}" dt="2021-06-02T10:43:37.141" v="196" actId="1036"/>
          <ac:picMkLst>
            <pc:docMk/>
            <pc:sldMk cId="3686268902" sldId="360"/>
            <ac:picMk id="4" creationId="{0BEA469D-ACE2-429A-BCE4-B9C4236E8A7E}"/>
          </ac:picMkLst>
        </pc:picChg>
        <pc:picChg chg="del">
          <ac:chgData name="Doyun Shin" userId="2f41dd33-b46d-494f-b4f9-5c47406a8515" providerId="ADAL" clId="{72DF4C66-EC07-4AC9-BC7E-6C4E515CEC69}" dt="2021-06-02T10:36:49.236" v="155" actId="478"/>
          <ac:picMkLst>
            <pc:docMk/>
            <pc:sldMk cId="3686268902" sldId="360"/>
            <ac:picMk id="8" creationId="{6D781029-7167-4274-A8E5-D886EF5AF501}"/>
          </ac:picMkLst>
        </pc:picChg>
      </pc:sldChg>
      <pc:sldChg chg="addSp modSp new mod">
        <pc:chgData name="Doyun Shin" userId="2f41dd33-b46d-494f-b4f9-5c47406a8515" providerId="ADAL" clId="{72DF4C66-EC07-4AC9-BC7E-6C4E515CEC69}" dt="2021-06-02T12:35:06.822" v="1093" actId="22"/>
        <pc:sldMkLst>
          <pc:docMk/>
          <pc:sldMk cId="1345088055" sldId="364"/>
        </pc:sldMkLst>
        <pc:spChg chg="mod">
          <ac:chgData name="Doyun Shin" userId="2f41dd33-b46d-494f-b4f9-5c47406a8515" providerId="ADAL" clId="{72DF4C66-EC07-4AC9-BC7E-6C4E515CEC69}" dt="2021-06-02T12:35:05.916" v="1092" actId="14100"/>
          <ac:spMkLst>
            <pc:docMk/>
            <pc:sldMk cId="1345088055" sldId="364"/>
            <ac:spMk id="2" creationId="{E5E6D7EB-CFA3-4DCA-8A22-D9CD34AB5EBF}"/>
          </ac:spMkLst>
        </pc:spChg>
        <pc:picChg chg="add">
          <ac:chgData name="Doyun Shin" userId="2f41dd33-b46d-494f-b4f9-5c47406a8515" providerId="ADAL" clId="{72DF4C66-EC07-4AC9-BC7E-6C4E515CEC69}" dt="2021-06-02T12:35:06.822" v="1093" actId="22"/>
          <ac:picMkLst>
            <pc:docMk/>
            <pc:sldMk cId="1345088055" sldId="364"/>
            <ac:picMk id="4" creationId="{98B7A291-3C27-4F3F-B696-DD589F9EA1BB}"/>
          </ac:picMkLst>
        </pc:picChg>
      </pc:sldChg>
    </pc:docChg>
  </pc:docChgLst>
  <pc:docChgLst>
    <pc:chgData name="Doris Macean" userId="e8f1a553-0d5e-4580-bd6e-ceb771e764ad" providerId="ADAL" clId="{5A4D727C-6BCC-414E-8ECD-66F019F275C3}"/>
    <pc:docChg chg="undo redo custSel addSld delSld modSld sldOrd">
      <pc:chgData name="Doris Macean" userId="e8f1a553-0d5e-4580-bd6e-ceb771e764ad" providerId="ADAL" clId="{5A4D727C-6BCC-414E-8ECD-66F019F275C3}" dt="2021-05-03T14:10:48.187" v="1468" actId="1076"/>
      <pc:docMkLst>
        <pc:docMk/>
      </pc:docMkLst>
      <pc:sldChg chg="delSp modSp mod">
        <pc:chgData name="Doris Macean" userId="e8f1a553-0d5e-4580-bd6e-ceb771e764ad" providerId="ADAL" clId="{5A4D727C-6BCC-414E-8ECD-66F019F275C3}" dt="2021-05-03T12:48:43.553" v="577" actId="478"/>
        <pc:sldMkLst>
          <pc:docMk/>
          <pc:sldMk cId="1241158067" sldId="301"/>
        </pc:sldMkLst>
        <pc:spChg chg="del mod">
          <ac:chgData name="Doris Macean" userId="e8f1a553-0d5e-4580-bd6e-ceb771e764ad" providerId="ADAL" clId="{5A4D727C-6BCC-414E-8ECD-66F019F275C3}" dt="2021-05-03T12:48:43.553" v="577" actId="478"/>
          <ac:spMkLst>
            <pc:docMk/>
            <pc:sldMk cId="1241158067" sldId="301"/>
            <ac:spMk id="3" creationId="{279A9243-91CB-437D-9D82-6D402B13F59A}"/>
          </ac:spMkLst>
        </pc:spChg>
      </pc:sldChg>
      <pc:sldChg chg="ord">
        <pc:chgData name="Doris Macean" userId="e8f1a553-0d5e-4580-bd6e-ceb771e764ad" providerId="ADAL" clId="{5A4D727C-6BCC-414E-8ECD-66F019F275C3}" dt="2021-05-03T13:27:56.316" v="1212" actId="20578"/>
        <pc:sldMkLst>
          <pc:docMk/>
          <pc:sldMk cId="3668670005" sldId="314"/>
        </pc:sldMkLst>
      </pc:sldChg>
      <pc:sldChg chg="addSp delSp modSp del mod ord">
        <pc:chgData name="Doris Macean" userId="e8f1a553-0d5e-4580-bd6e-ceb771e764ad" providerId="ADAL" clId="{5A4D727C-6BCC-414E-8ECD-66F019F275C3}" dt="2021-05-03T14:09:59.693" v="1465" actId="47"/>
        <pc:sldMkLst>
          <pc:docMk/>
          <pc:sldMk cId="184736873" sldId="322"/>
        </pc:sldMkLst>
        <pc:spChg chg="mod">
          <ac:chgData name="Doris Macean" userId="e8f1a553-0d5e-4580-bd6e-ceb771e764ad" providerId="ADAL" clId="{5A4D727C-6BCC-414E-8ECD-66F019F275C3}" dt="2021-05-03T13:26:41.839" v="1209" actId="1076"/>
          <ac:spMkLst>
            <pc:docMk/>
            <pc:sldMk cId="184736873" sldId="322"/>
            <ac:spMk id="2" creationId="{D735F7F3-C1B5-4B60-A00A-4EB618DDFB5A}"/>
          </ac:spMkLst>
        </pc:spChg>
        <pc:spChg chg="mod">
          <ac:chgData name="Doris Macean" userId="e8f1a553-0d5e-4580-bd6e-ceb771e764ad" providerId="ADAL" clId="{5A4D727C-6BCC-414E-8ECD-66F019F275C3}" dt="2021-05-03T13:58:03.876" v="1270" actId="1076"/>
          <ac:spMkLst>
            <pc:docMk/>
            <pc:sldMk cId="184736873" sldId="322"/>
            <ac:spMk id="37" creationId="{B2022FF3-3563-451D-9608-D831AA18AE1B}"/>
          </ac:spMkLst>
        </pc:spChg>
        <pc:spChg chg="del mod topLvl">
          <ac:chgData name="Doris Macean" userId="e8f1a553-0d5e-4580-bd6e-ceb771e764ad" providerId="ADAL" clId="{5A4D727C-6BCC-414E-8ECD-66F019F275C3}" dt="2021-05-03T11:39:52.732" v="424" actId="478"/>
          <ac:spMkLst>
            <pc:docMk/>
            <pc:sldMk cId="184736873" sldId="322"/>
            <ac:spMk id="39" creationId="{E2228181-781E-4910-A813-06B900C5F461}"/>
          </ac:spMkLst>
        </pc:spChg>
        <pc:spChg chg="add del mod topLvl">
          <ac:chgData name="Doris Macean" userId="e8f1a553-0d5e-4580-bd6e-ceb771e764ad" providerId="ADAL" clId="{5A4D727C-6BCC-414E-8ECD-66F019F275C3}" dt="2021-05-03T11:17:27.351" v="400" actId="478"/>
          <ac:spMkLst>
            <pc:docMk/>
            <pc:sldMk cId="184736873" sldId="322"/>
            <ac:spMk id="40" creationId="{28DD3363-35ED-458F-8FD6-81D34EE746D2}"/>
          </ac:spMkLst>
        </pc:spChg>
        <pc:spChg chg="add del mod">
          <ac:chgData name="Doris Macean" userId="e8f1a553-0d5e-4580-bd6e-ceb771e764ad" providerId="ADAL" clId="{5A4D727C-6BCC-414E-8ECD-66F019F275C3}" dt="2021-05-03T13:57:41.979" v="1266" actId="1076"/>
          <ac:spMkLst>
            <pc:docMk/>
            <pc:sldMk cId="184736873" sldId="322"/>
            <ac:spMk id="41" creationId="{C934D255-FCDE-42F2-BC95-6B8CE0D7CDC8}"/>
          </ac:spMkLst>
        </pc:spChg>
        <pc:spChg chg="add del">
          <ac:chgData name="Doris Macean" userId="e8f1a553-0d5e-4580-bd6e-ceb771e764ad" providerId="ADAL" clId="{5A4D727C-6BCC-414E-8ECD-66F019F275C3}" dt="2021-05-03T13:46:27.117" v="1247" actId="22"/>
          <ac:spMkLst>
            <pc:docMk/>
            <pc:sldMk cId="184736873" sldId="322"/>
            <ac:spMk id="42" creationId="{E980AF25-0DF3-4CC8-B57C-83888F3FF70A}"/>
          </ac:spMkLst>
        </pc:spChg>
        <pc:spChg chg="add del mod">
          <ac:chgData name="Doris Macean" userId="e8f1a553-0d5e-4580-bd6e-ceb771e764ad" providerId="ADAL" clId="{5A4D727C-6BCC-414E-8ECD-66F019F275C3}" dt="2021-05-03T13:46:49.566" v="1252" actId="478"/>
          <ac:spMkLst>
            <pc:docMk/>
            <pc:sldMk cId="184736873" sldId="322"/>
            <ac:spMk id="43" creationId="{1CF3B0B6-3F6C-4396-BA5F-ED24C866FA23}"/>
          </ac:spMkLst>
        </pc:spChg>
        <pc:spChg chg="del mod topLvl">
          <ac:chgData name="Doris Macean" userId="e8f1a553-0d5e-4580-bd6e-ceb771e764ad" providerId="ADAL" clId="{5A4D727C-6BCC-414E-8ECD-66F019F275C3}" dt="2021-05-03T11:41:04.495" v="455"/>
          <ac:spMkLst>
            <pc:docMk/>
            <pc:sldMk cId="184736873" sldId="322"/>
            <ac:spMk id="43" creationId="{518E4158-AD16-4C30-ACB0-EFC5EA42B0D8}"/>
          </ac:spMkLst>
        </pc:spChg>
        <pc:spChg chg="del topLvl">
          <ac:chgData name="Doris Macean" userId="e8f1a553-0d5e-4580-bd6e-ceb771e764ad" providerId="ADAL" clId="{5A4D727C-6BCC-414E-8ECD-66F019F275C3}" dt="2021-05-03T11:18:39.935" v="401" actId="478"/>
          <ac:spMkLst>
            <pc:docMk/>
            <pc:sldMk cId="184736873" sldId="322"/>
            <ac:spMk id="44" creationId="{CA32179C-91B6-41BA-9489-44E401CA2550}"/>
          </ac:spMkLst>
        </pc:spChg>
        <pc:spChg chg="mod">
          <ac:chgData name="Doris Macean" userId="e8f1a553-0d5e-4580-bd6e-ceb771e764ad" providerId="ADAL" clId="{5A4D727C-6BCC-414E-8ECD-66F019F275C3}" dt="2021-05-03T13:58:08.579" v="1271" actId="1076"/>
          <ac:spMkLst>
            <pc:docMk/>
            <pc:sldMk cId="184736873" sldId="322"/>
            <ac:spMk id="45" creationId="{AE4F0F1B-D5A9-46C4-814D-2A343DD11E59}"/>
          </ac:spMkLst>
        </pc:spChg>
        <pc:spChg chg="del mod topLvl">
          <ac:chgData name="Doris Macean" userId="e8f1a553-0d5e-4580-bd6e-ceb771e764ad" providerId="ADAL" clId="{5A4D727C-6BCC-414E-8ECD-66F019F275C3}" dt="2021-05-03T11:41:42.155" v="468" actId="478"/>
          <ac:spMkLst>
            <pc:docMk/>
            <pc:sldMk cId="184736873" sldId="322"/>
            <ac:spMk id="47" creationId="{8C56E605-6094-4977-91A6-E6E95BCD5410}"/>
          </ac:spMkLst>
        </pc:spChg>
        <pc:spChg chg="del topLvl">
          <ac:chgData name="Doris Macean" userId="e8f1a553-0d5e-4580-bd6e-ceb771e764ad" providerId="ADAL" clId="{5A4D727C-6BCC-414E-8ECD-66F019F275C3}" dt="2021-05-03T11:18:46.691" v="403" actId="478"/>
          <ac:spMkLst>
            <pc:docMk/>
            <pc:sldMk cId="184736873" sldId="322"/>
            <ac:spMk id="48" creationId="{14C7C088-CED9-4D5D-BC45-A7D24425D6C3}"/>
          </ac:spMkLst>
        </pc:spChg>
        <pc:spChg chg="mod">
          <ac:chgData name="Doris Macean" userId="e8f1a553-0d5e-4580-bd6e-ceb771e764ad" providerId="ADAL" clId="{5A4D727C-6BCC-414E-8ECD-66F019F275C3}" dt="2021-05-03T13:57:46.200" v="1267" actId="1076"/>
          <ac:spMkLst>
            <pc:docMk/>
            <pc:sldMk cId="184736873" sldId="322"/>
            <ac:spMk id="49" creationId="{3B93119B-6333-42C6-895A-8C523B361F21}"/>
          </ac:spMkLst>
        </pc:spChg>
        <pc:spChg chg="del mod topLvl">
          <ac:chgData name="Doris Macean" userId="e8f1a553-0d5e-4580-bd6e-ceb771e764ad" providerId="ADAL" clId="{5A4D727C-6BCC-414E-8ECD-66F019F275C3}" dt="2021-05-03T11:41:04.484" v="453" actId="478"/>
          <ac:spMkLst>
            <pc:docMk/>
            <pc:sldMk cId="184736873" sldId="322"/>
            <ac:spMk id="51" creationId="{C09FDF8A-874D-4BA2-8762-F890E8F20C19}"/>
          </ac:spMkLst>
        </pc:spChg>
        <pc:spChg chg="del topLvl">
          <ac:chgData name="Doris Macean" userId="e8f1a553-0d5e-4580-bd6e-ceb771e764ad" providerId="ADAL" clId="{5A4D727C-6BCC-414E-8ECD-66F019F275C3}" dt="2021-05-03T11:18:43.811" v="402" actId="478"/>
          <ac:spMkLst>
            <pc:docMk/>
            <pc:sldMk cId="184736873" sldId="322"/>
            <ac:spMk id="52" creationId="{1A71E840-6DF7-4532-BC97-D1872481F81C}"/>
          </ac:spMkLst>
        </pc:spChg>
        <pc:grpChg chg="add del">
          <ac:chgData name="Doris Macean" userId="e8f1a553-0d5e-4580-bd6e-ceb771e764ad" providerId="ADAL" clId="{5A4D727C-6BCC-414E-8ECD-66F019F275C3}" dt="2021-05-03T11:17:27.351" v="400" actId="478"/>
          <ac:grpSpMkLst>
            <pc:docMk/>
            <pc:sldMk cId="184736873" sldId="322"/>
            <ac:grpSpMk id="38" creationId="{B3BE7AFE-009C-4999-B28E-B95AF03550A2}"/>
          </ac:grpSpMkLst>
        </pc:grpChg>
        <pc:grpChg chg="del">
          <ac:chgData name="Doris Macean" userId="e8f1a553-0d5e-4580-bd6e-ceb771e764ad" providerId="ADAL" clId="{5A4D727C-6BCC-414E-8ECD-66F019F275C3}" dt="2021-05-03T11:18:39.935" v="401" actId="478"/>
          <ac:grpSpMkLst>
            <pc:docMk/>
            <pc:sldMk cId="184736873" sldId="322"/>
            <ac:grpSpMk id="42" creationId="{23A2F312-DBEE-422E-843B-3F15F21D878F}"/>
          </ac:grpSpMkLst>
        </pc:grpChg>
        <pc:grpChg chg="del">
          <ac:chgData name="Doris Macean" userId="e8f1a553-0d5e-4580-bd6e-ceb771e764ad" providerId="ADAL" clId="{5A4D727C-6BCC-414E-8ECD-66F019F275C3}" dt="2021-05-03T11:18:46.691" v="403" actId="478"/>
          <ac:grpSpMkLst>
            <pc:docMk/>
            <pc:sldMk cId="184736873" sldId="322"/>
            <ac:grpSpMk id="46" creationId="{02A35EBA-7987-417F-B986-FFB38E8A2F6C}"/>
          </ac:grpSpMkLst>
        </pc:grpChg>
        <pc:grpChg chg="del">
          <ac:chgData name="Doris Macean" userId="e8f1a553-0d5e-4580-bd6e-ceb771e764ad" providerId="ADAL" clId="{5A4D727C-6BCC-414E-8ECD-66F019F275C3}" dt="2021-05-03T11:18:43.811" v="402" actId="478"/>
          <ac:grpSpMkLst>
            <pc:docMk/>
            <pc:sldMk cId="184736873" sldId="322"/>
            <ac:grpSpMk id="50" creationId="{770698CD-047F-4EB7-AD82-A136DB1E60E9}"/>
          </ac:grpSpMkLst>
        </pc:grpChg>
        <pc:grpChg chg="mod">
          <ac:chgData name="Doris Macean" userId="e8f1a553-0d5e-4580-bd6e-ceb771e764ad" providerId="ADAL" clId="{5A4D727C-6BCC-414E-8ECD-66F019F275C3}" dt="2021-05-03T11:43:30.438" v="489" actId="1076"/>
          <ac:grpSpMkLst>
            <pc:docMk/>
            <pc:sldMk cId="184736873" sldId="322"/>
            <ac:grpSpMk id="59" creationId="{0290DA7C-4B2E-411F-A481-FBF0E025F843}"/>
          </ac:grpSpMkLst>
        </pc:grpChg>
        <pc:graphicFrameChg chg="add del modGraphic">
          <ac:chgData name="Doris Macean" userId="e8f1a553-0d5e-4580-bd6e-ceb771e764ad" providerId="ADAL" clId="{5A4D727C-6BCC-414E-8ECD-66F019F275C3}" dt="2021-05-03T11:46:18.205" v="539" actId="478"/>
          <ac:graphicFrameMkLst>
            <pc:docMk/>
            <pc:sldMk cId="184736873" sldId="322"/>
            <ac:graphicFrameMk id="32" creationId="{387D7E75-CEAE-4D0E-9E94-E554BBF95FD9}"/>
          </ac:graphicFrameMkLst>
        </pc:graphicFrameChg>
        <pc:cxnChg chg="add del mod">
          <ac:chgData name="Doris Macean" userId="e8f1a553-0d5e-4580-bd6e-ceb771e764ad" providerId="ADAL" clId="{5A4D727C-6BCC-414E-8ECD-66F019F275C3}" dt="2021-05-03T13:26:38.476" v="1205"/>
          <ac:cxnSpMkLst>
            <pc:docMk/>
            <pc:sldMk cId="184736873" sldId="322"/>
            <ac:cxnSpMk id="38" creationId="{2C5A608D-9F87-4C91-97C7-0A3BF9D68A81}"/>
          </ac:cxnSpMkLst>
        </pc:cxnChg>
        <pc:cxnChg chg="mod">
          <ac:chgData name="Doris Macean" userId="e8f1a553-0d5e-4580-bd6e-ceb771e764ad" providerId="ADAL" clId="{5A4D727C-6BCC-414E-8ECD-66F019F275C3}" dt="2021-05-03T13:44:22.094" v="1231" actId="1076"/>
          <ac:cxnSpMkLst>
            <pc:docMk/>
            <pc:sldMk cId="184736873" sldId="322"/>
            <ac:cxnSpMk id="53" creationId="{B7B1AF84-B1ED-4D06-BEC6-7112C249EC9A}"/>
          </ac:cxnSpMkLst>
        </pc:cxnChg>
        <pc:cxnChg chg="mod">
          <ac:chgData name="Doris Macean" userId="e8f1a553-0d5e-4580-bd6e-ceb771e764ad" providerId="ADAL" clId="{5A4D727C-6BCC-414E-8ECD-66F019F275C3}" dt="2021-05-03T13:45:20.866" v="1241" actId="1076"/>
          <ac:cxnSpMkLst>
            <pc:docMk/>
            <pc:sldMk cId="184736873" sldId="322"/>
            <ac:cxnSpMk id="54" creationId="{9AF485E8-4874-480D-A60A-CE2835D4C708}"/>
          </ac:cxnSpMkLst>
        </pc:cxnChg>
        <pc:cxnChg chg="mod">
          <ac:chgData name="Doris Macean" userId="e8f1a553-0d5e-4580-bd6e-ceb771e764ad" providerId="ADAL" clId="{5A4D727C-6BCC-414E-8ECD-66F019F275C3}" dt="2021-05-03T13:45:42.160" v="1245" actId="1076"/>
          <ac:cxnSpMkLst>
            <pc:docMk/>
            <pc:sldMk cId="184736873" sldId="322"/>
            <ac:cxnSpMk id="55" creationId="{D37588C0-B997-4EEE-961C-47A007C37777}"/>
          </ac:cxnSpMkLst>
        </pc:cxnChg>
        <pc:cxnChg chg="mod">
          <ac:chgData name="Doris Macean" userId="e8f1a553-0d5e-4580-bd6e-ceb771e764ad" providerId="ADAL" clId="{5A4D727C-6BCC-414E-8ECD-66F019F275C3}" dt="2021-05-03T13:43:56.608" v="1226" actId="1076"/>
          <ac:cxnSpMkLst>
            <pc:docMk/>
            <pc:sldMk cId="184736873" sldId="322"/>
            <ac:cxnSpMk id="57" creationId="{B4469228-910F-4570-BBDC-0A8CB9819BA5}"/>
          </ac:cxnSpMkLst>
        </pc:cxnChg>
      </pc:sldChg>
      <pc:sldChg chg="addSp delSp modSp mod">
        <pc:chgData name="Doris Macean" userId="e8f1a553-0d5e-4580-bd6e-ceb771e764ad" providerId="ADAL" clId="{5A4D727C-6BCC-414E-8ECD-66F019F275C3}" dt="2021-05-03T11:45:01.443" v="534" actId="1076"/>
        <pc:sldMkLst>
          <pc:docMk/>
          <pc:sldMk cId="62793134" sldId="351"/>
        </pc:sldMkLst>
        <pc:spChg chg="mod">
          <ac:chgData name="Doris Macean" userId="e8f1a553-0d5e-4580-bd6e-ceb771e764ad" providerId="ADAL" clId="{5A4D727C-6BCC-414E-8ECD-66F019F275C3}" dt="2021-05-03T11:44:55.157" v="532" actId="1076"/>
          <ac:spMkLst>
            <pc:docMk/>
            <pc:sldMk cId="62793134" sldId="351"/>
            <ac:spMk id="2" creationId="{65C5DA9E-B646-4DED-916C-9EBB0263CEA9}"/>
          </ac:spMkLst>
        </pc:spChg>
        <pc:spChg chg="add del mod">
          <ac:chgData name="Doris Macean" userId="e8f1a553-0d5e-4580-bd6e-ceb771e764ad" providerId="ADAL" clId="{5A4D727C-6BCC-414E-8ECD-66F019F275C3}" dt="2021-05-03T10:55:35.299" v="19"/>
          <ac:spMkLst>
            <pc:docMk/>
            <pc:sldMk cId="62793134" sldId="351"/>
            <ac:spMk id="3" creationId="{FC96352E-782A-4E8C-B56F-B94A03A088D0}"/>
          </ac:spMkLst>
        </pc:spChg>
        <pc:graphicFrameChg chg="add mod modGraphic">
          <ac:chgData name="Doris Macean" userId="e8f1a553-0d5e-4580-bd6e-ceb771e764ad" providerId="ADAL" clId="{5A4D727C-6BCC-414E-8ECD-66F019F275C3}" dt="2021-05-03T11:45:01.443" v="534" actId="1076"/>
          <ac:graphicFrameMkLst>
            <pc:docMk/>
            <pc:sldMk cId="62793134" sldId="351"/>
            <ac:graphicFrameMk id="4" creationId="{356DE8D1-6529-431E-8E1E-881A48734AC5}"/>
          </ac:graphicFrameMkLst>
        </pc:graphicFrameChg>
      </pc:sldChg>
      <pc:sldChg chg="addSp delSp modSp new del mod">
        <pc:chgData name="Doris Macean" userId="e8f1a553-0d5e-4580-bd6e-ceb771e764ad" providerId="ADAL" clId="{5A4D727C-6BCC-414E-8ECD-66F019F275C3}" dt="2021-05-03T12:48:27.834" v="574" actId="47"/>
        <pc:sldMkLst>
          <pc:docMk/>
          <pc:sldMk cId="1965847411" sldId="354"/>
        </pc:sldMkLst>
        <pc:spChg chg="mod">
          <ac:chgData name="Doris Macean" userId="e8f1a553-0d5e-4580-bd6e-ceb771e764ad" providerId="ADAL" clId="{5A4D727C-6BCC-414E-8ECD-66F019F275C3}" dt="2021-05-03T11:47:03.204" v="565" actId="20577"/>
          <ac:spMkLst>
            <pc:docMk/>
            <pc:sldMk cId="1965847411" sldId="354"/>
            <ac:spMk id="2" creationId="{D05311F0-D92F-427B-B7D1-2C9F7DD3B0A8}"/>
          </ac:spMkLst>
        </pc:spChg>
        <pc:spChg chg="mod">
          <ac:chgData name="Doris Macean" userId="e8f1a553-0d5e-4580-bd6e-ceb771e764ad" providerId="ADAL" clId="{5A4D727C-6BCC-414E-8ECD-66F019F275C3}" dt="2021-05-03T11:10:45.316" v="230" actId="1076"/>
          <ac:spMkLst>
            <pc:docMk/>
            <pc:sldMk cId="1965847411" sldId="354"/>
            <ac:spMk id="3" creationId="{6029F56C-4318-4648-B35E-3CDA66713E41}"/>
          </ac:spMkLst>
        </pc:spChg>
        <pc:spChg chg="add del mod">
          <ac:chgData name="Doris Macean" userId="e8f1a553-0d5e-4580-bd6e-ceb771e764ad" providerId="ADAL" clId="{5A4D727C-6BCC-414E-8ECD-66F019F275C3}" dt="2021-05-03T11:02:37.242" v="77"/>
          <ac:spMkLst>
            <pc:docMk/>
            <pc:sldMk cId="1965847411" sldId="354"/>
            <ac:spMk id="4" creationId="{E02F3508-0E95-484A-B8D9-2D5896DAC935}"/>
          </ac:spMkLst>
        </pc:spChg>
        <pc:spChg chg="add del mod">
          <ac:chgData name="Doris Macean" userId="e8f1a553-0d5e-4580-bd6e-ceb771e764ad" providerId="ADAL" clId="{5A4D727C-6BCC-414E-8ECD-66F019F275C3}" dt="2021-05-03T11:07:25.972" v="84"/>
          <ac:spMkLst>
            <pc:docMk/>
            <pc:sldMk cId="1965847411" sldId="354"/>
            <ac:spMk id="5" creationId="{60D29E33-0EF6-4FC3-A32A-69B9CA89B0B6}"/>
          </ac:spMkLst>
        </pc:spChg>
        <pc:spChg chg="add del mod">
          <ac:chgData name="Doris Macean" userId="e8f1a553-0d5e-4580-bd6e-ceb771e764ad" providerId="ADAL" clId="{5A4D727C-6BCC-414E-8ECD-66F019F275C3}" dt="2021-05-03T11:49:52.869" v="569"/>
          <ac:spMkLst>
            <pc:docMk/>
            <pc:sldMk cId="1965847411" sldId="354"/>
            <ac:spMk id="6" creationId="{B0F77574-6838-42A0-A074-AB3BAE0DFDFB}"/>
          </ac:spMkLst>
        </pc:spChg>
      </pc:sldChg>
      <pc:sldChg chg="addSp delSp modSp new mod">
        <pc:chgData name="Doris Macean" userId="e8f1a553-0d5e-4580-bd6e-ceb771e764ad" providerId="ADAL" clId="{5A4D727C-6BCC-414E-8ECD-66F019F275C3}" dt="2021-05-03T13:47:50.443" v="1257" actId="1076"/>
        <pc:sldMkLst>
          <pc:docMk/>
          <pc:sldMk cId="1319463374" sldId="355"/>
        </pc:sldMkLst>
        <pc:spChg chg="add mod">
          <ac:chgData name="Doris Macean" userId="e8f1a553-0d5e-4580-bd6e-ceb771e764ad" providerId="ADAL" clId="{5A4D727C-6BCC-414E-8ECD-66F019F275C3}" dt="2021-05-03T13:47:50.443" v="1257" actId="1076"/>
          <ac:spMkLst>
            <pc:docMk/>
            <pc:sldMk cId="1319463374" sldId="355"/>
            <ac:spMk id="4" creationId="{44E193FE-0BB9-4410-9AA4-E4C8D8018F2D}"/>
          </ac:spMkLst>
        </pc:spChg>
        <pc:spChg chg="add mod">
          <ac:chgData name="Doris Macean" userId="e8f1a553-0d5e-4580-bd6e-ceb771e764ad" providerId="ADAL" clId="{5A4D727C-6BCC-414E-8ECD-66F019F275C3}" dt="2021-05-03T13:47:43.124" v="1256" actId="1076"/>
          <ac:spMkLst>
            <pc:docMk/>
            <pc:sldMk cId="1319463374" sldId="355"/>
            <ac:spMk id="5" creationId="{954469D7-87BE-4438-83A5-A723A56F0A86}"/>
          </ac:spMkLst>
        </pc:spChg>
        <pc:spChg chg="add mod">
          <ac:chgData name="Doris Macean" userId="e8f1a553-0d5e-4580-bd6e-ceb771e764ad" providerId="ADAL" clId="{5A4D727C-6BCC-414E-8ECD-66F019F275C3}" dt="2021-05-03T13:47:33.325" v="1254" actId="20577"/>
          <ac:spMkLst>
            <pc:docMk/>
            <pc:sldMk cId="1319463374" sldId="355"/>
            <ac:spMk id="6" creationId="{1C9CA0BD-E481-48DE-8B3F-2967974FBB26}"/>
          </ac:spMkLst>
        </pc:spChg>
        <pc:spChg chg="add del">
          <ac:chgData name="Doris Macean" userId="e8f1a553-0d5e-4580-bd6e-ceb771e764ad" providerId="ADAL" clId="{5A4D727C-6BCC-414E-8ECD-66F019F275C3}" dt="2021-05-03T13:13:00.713" v="923"/>
          <ac:spMkLst>
            <pc:docMk/>
            <pc:sldMk cId="1319463374" sldId="355"/>
            <ac:spMk id="19" creationId="{C6844ADF-FCAD-4984-9015-75CAC145FC71}"/>
          </ac:spMkLst>
        </pc:spChg>
        <pc:spChg chg="add del">
          <ac:chgData name="Doris Macean" userId="e8f1a553-0d5e-4580-bd6e-ceb771e764ad" providerId="ADAL" clId="{5A4D727C-6BCC-414E-8ECD-66F019F275C3}" dt="2021-05-03T13:13:04.579" v="925"/>
          <ac:spMkLst>
            <pc:docMk/>
            <pc:sldMk cId="1319463374" sldId="355"/>
            <ac:spMk id="20" creationId="{BEF2EE14-DA59-474F-B2CB-CA573AF2C460}"/>
          </ac:spMkLst>
        </pc:spChg>
        <pc:spChg chg="add del">
          <ac:chgData name="Doris Macean" userId="e8f1a553-0d5e-4580-bd6e-ceb771e764ad" providerId="ADAL" clId="{5A4D727C-6BCC-414E-8ECD-66F019F275C3}" dt="2021-05-03T13:13:15.131" v="927"/>
          <ac:spMkLst>
            <pc:docMk/>
            <pc:sldMk cId="1319463374" sldId="355"/>
            <ac:spMk id="21" creationId="{BAF73081-C770-4FDF-A65F-8526ED1B99D3}"/>
          </ac:spMkLst>
        </pc:spChg>
        <pc:picChg chg="add del mod">
          <ac:chgData name="Doris Macean" userId="e8f1a553-0d5e-4580-bd6e-ceb771e764ad" providerId="ADAL" clId="{5A4D727C-6BCC-414E-8ECD-66F019F275C3}" dt="2021-05-03T12:48:47.811" v="578" actId="478"/>
          <ac:picMkLst>
            <pc:docMk/>
            <pc:sldMk cId="1319463374" sldId="355"/>
            <ac:picMk id="3" creationId="{C172E25B-0EFF-4AF5-9612-A8D0FE84B97C}"/>
          </ac:picMkLst>
        </pc:picChg>
        <pc:picChg chg="add del mod">
          <ac:chgData name="Doris Macean" userId="e8f1a553-0d5e-4580-bd6e-ceb771e764ad" providerId="ADAL" clId="{5A4D727C-6BCC-414E-8ECD-66F019F275C3}" dt="2021-05-03T13:00:03.089" v="802" actId="478"/>
          <ac:picMkLst>
            <pc:docMk/>
            <pc:sldMk cId="1319463374" sldId="355"/>
            <ac:picMk id="8" creationId="{FF6F1F64-BC8C-41C4-BBFA-7DE3487E3392}"/>
          </ac:picMkLst>
        </pc:picChg>
        <pc:picChg chg="add del mod">
          <ac:chgData name="Doris Macean" userId="e8f1a553-0d5e-4580-bd6e-ceb771e764ad" providerId="ADAL" clId="{5A4D727C-6BCC-414E-8ECD-66F019F275C3}" dt="2021-05-03T13:00:03.089" v="802" actId="478"/>
          <ac:picMkLst>
            <pc:docMk/>
            <pc:sldMk cId="1319463374" sldId="355"/>
            <ac:picMk id="10" creationId="{25C74AD8-FB68-4FB1-A3F9-6FC7567DC2CD}"/>
          </ac:picMkLst>
        </pc:picChg>
        <pc:picChg chg="add del mod">
          <ac:chgData name="Doris Macean" userId="e8f1a553-0d5e-4580-bd6e-ceb771e764ad" providerId="ADAL" clId="{5A4D727C-6BCC-414E-8ECD-66F019F275C3}" dt="2021-05-03T13:00:03.089" v="802" actId="478"/>
          <ac:picMkLst>
            <pc:docMk/>
            <pc:sldMk cId="1319463374" sldId="355"/>
            <ac:picMk id="12" creationId="{6AD7667E-BC71-42F7-B3A6-79D891CE10E2}"/>
          </ac:picMkLst>
        </pc:picChg>
        <pc:picChg chg="add del mod">
          <ac:chgData name="Doris Macean" userId="e8f1a553-0d5e-4580-bd6e-ceb771e764ad" providerId="ADAL" clId="{5A4D727C-6BCC-414E-8ECD-66F019F275C3}" dt="2021-05-03T13:12:26.708" v="890" actId="478"/>
          <ac:picMkLst>
            <pc:docMk/>
            <pc:sldMk cId="1319463374" sldId="355"/>
            <ac:picMk id="14" creationId="{231B4EA9-2E45-4D21-8D52-14E78F937BF6}"/>
          </ac:picMkLst>
        </pc:picChg>
        <pc:picChg chg="add del mod">
          <ac:chgData name="Doris Macean" userId="e8f1a553-0d5e-4580-bd6e-ceb771e764ad" providerId="ADAL" clId="{5A4D727C-6BCC-414E-8ECD-66F019F275C3}" dt="2021-05-03T13:12:28.161" v="891" actId="478"/>
          <ac:picMkLst>
            <pc:docMk/>
            <pc:sldMk cId="1319463374" sldId="355"/>
            <ac:picMk id="16" creationId="{F46FC63E-46F3-496E-A0B5-DEF6B4AA1B30}"/>
          </ac:picMkLst>
        </pc:picChg>
        <pc:picChg chg="add del mod">
          <ac:chgData name="Doris Macean" userId="e8f1a553-0d5e-4580-bd6e-ceb771e764ad" providerId="ADAL" clId="{5A4D727C-6BCC-414E-8ECD-66F019F275C3}" dt="2021-05-03T13:12:29.712" v="892" actId="478"/>
          <ac:picMkLst>
            <pc:docMk/>
            <pc:sldMk cId="1319463374" sldId="355"/>
            <ac:picMk id="18" creationId="{64E59406-8A24-4812-89BF-47F309BD3161}"/>
          </ac:picMkLst>
        </pc:picChg>
        <pc:picChg chg="add mod">
          <ac:chgData name="Doris Macean" userId="e8f1a553-0d5e-4580-bd6e-ceb771e764ad" providerId="ADAL" clId="{5A4D727C-6BCC-414E-8ECD-66F019F275C3}" dt="2021-05-03T13:18:52.374" v="1122" actId="1076"/>
          <ac:picMkLst>
            <pc:docMk/>
            <pc:sldMk cId="1319463374" sldId="355"/>
            <ac:picMk id="23" creationId="{C53C35B9-C7B6-4438-A6A2-831866E0F5FD}"/>
          </ac:picMkLst>
        </pc:picChg>
        <pc:picChg chg="add mod">
          <ac:chgData name="Doris Macean" userId="e8f1a553-0d5e-4580-bd6e-ceb771e764ad" providerId="ADAL" clId="{5A4D727C-6BCC-414E-8ECD-66F019F275C3}" dt="2021-05-03T13:18:49.679" v="1121" actId="1076"/>
          <ac:picMkLst>
            <pc:docMk/>
            <pc:sldMk cId="1319463374" sldId="355"/>
            <ac:picMk id="25" creationId="{10F262A3-C0D3-447D-8484-A3819D9D2CD1}"/>
          </ac:picMkLst>
        </pc:picChg>
        <pc:picChg chg="add mod">
          <ac:chgData name="Doris Macean" userId="e8f1a553-0d5e-4580-bd6e-ceb771e764ad" providerId="ADAL" clId="{5A4D727C-6BCC-414E-8ECD-66F019F275C3}" dt="2021-05-03T13:22:22.657" v="1160" actId="1076"/>
          <ac:picMkLst>
            <pc:docMk/>
            <pc:sldMk cId="1319463374" sldId="355"/>
            <ac:picMk id="27" creationId="{5BF218E0-8D82-49AB-8843-227B0D048D82}"/>
          </ac:picMkLst>
        </pc:picChg>
        <pc:picChg chg="add mod modCrop">
          <ac:chgData name="Doris Macean" userId="e8f1a553-0d5e-4580-bd6e-ceb771e764ad" providerId="ADAL" clId="{5A4D727C-6BCC-414E-8ECD-66F019F275C3}" dt="2021-05-03T13:22:31.230" v="1162" actId="14100"/>
          <ac:picMkLst>
            <pc:docMk/>
            <pc:sldMk cId="1319463374" sldId="355"/>
            <ac:picMk id="29" creationId="{0447DD5D-2F36-4FE0-A174-F667E245FBAF}"/>
          </ac:picMkLst>
        </pc:picChg>
      </pc:sldChg>
      <pc:sldChg chg="addSp delSp modSp new del mod">
        <pc:chgData name="Doris Macean" userId="e8f1a553-0d5e-4580-bd6e-ceb771e764ad" providerId="ADAL" clId="{5A4D727C-6BCC-414E-8ECD-66F019F275C3}" dt="2021-05-03T12:58:38.419" v="793" actId="47"/>
        <pc:sldMkLst>
          <pc:docMk/>
          <pc:sldMk cId="823176792" sldId="358"/>
        </pc:sldMkLst>
        <pc:spChg chg="mod">
          <ac:chgData name="Doris Macean" userId="e8f1a553-0d5e-4580-bd6e-ceb771e764ad" providerId="ADAL" clId="{5A4D727C-6BCC-414E-8ECD-66F019F275C3}" dt="2021-05-03T12:58:29.291" v="791" actId="20577"/>
          <ac:spMkLst>
            <pc:docMk/>
            <pc:sldMk cId="823176792" sldId="358"/>
            <ac:spMk id="2" creationId="{CB2EC669-83E1-499A-816A-C43D9B4F5570}"/>
          </ac:spMkLst>
        </pc:spChg>
        <pc:spChg chg="add del">
          <ac:chgData name="Doris Macean" userId="e8f1a553-0d5e-4580-bd6e-ceb771e764ad" providerId="ADAL" clId="{5A4D727C-6BCC-414E-8ECD-66F019F275C3}" dt="2021-05-03T12:57:51.429" v="762" actId="931"/>
          <ac:spMkLst>
            <pc:docMk/>
            <pc:sldMk cId="823176792" sldId="358"/>
            <ac:spMk id="3" creationId="{2DDE31F1-948F-475C-BBCC-3F028FE51BD4}"/>
          </ac:spMkLst>
        </pc:spChg>
        <pc:spChg chg="add del mod">
          <ac:chgData name="Doris Macean" userId="e8f1a553-0d5e-4580-bd6e-ceb771e764ad" providerId="ADAL" clId="{5A4D727C-6BCC-414E-8ECD-66F019F275C3}" dt="2021-05-03T12:58:05.821" v="768" actId="478"/>
          <ac:spMkLst>
            <pc:docMk/>
            <pc:sldMk cId="823176792" sldId="358"/>
            <ac:spMk id="11" creationId="{AC6306B7-A20D-4171-902B-5536BAE2AA81}"/>
          </ac:spMkLst>
        </pc:spChg>
        <pc:picChg chg="add del mod">
          <ac:chgData name="Doris Macean" userId="e8f1a553-0d5e-4580-bd6e-ceb771e764ad" providerId="ADAL" clId="{5A4D727C-6BCC-414E-8ECD-66F019F275C3}" dt="2021-05-03T12:57:16.863" v="753" actId="931"/>
          <ac:picMkLst>
            <pc:docMk/>
            <pc:sldMk cId="823176792" sldId="358"/>
            <ac:picMk id="5" creationId="{48087B2C-0BF4-4D0F-B8D4-D69C46C526EA}"/>
          </ac:picMkLst>
        </pc:picChg>
        <pc:picChg chg="add del mod">
          <ac:chgData name="Doris Macean" userId="e8f1a553-0d5e-4580-bd6e-ceb771e764ad" providerId="ADAL" clId="{5A4D727C-6BCC-414E-8ECD-66F019F275C3}" dt="2021-05-03T12:57:34.138" v="760" actId="22"/>
          <ac:picMkLst>
            <pc:docMk/>
            <pc:sldMk cId="823176792" sldId="358"/>
            <ac:picMk id="7" creationId="{47387500-EADA-4EA0-B1B3-3A5B6A890B92}"/>
          </ac:picMkLst>
        </pc:picChg>
        <pc:picChg chg="add del mod">
          <ac:chgData name="Doris Macean" userId="e8f1a553-0d5e-4580-bd6e-ceb771e764ad" providerId="ADAL" clId="{5A4D727C-6BCC-414E-8ECD-66F019F275C3}" dt="2021-05-03T12:58:02.214" v="767" actId="478"/>
          <ac:picMkLst>
            <pc:docMk/>
            <pc:sldMk cId="823176792" sldId="358"/>
            <ac:picMk id="9" creationId="{EBA9B021-990C-4158-83B5-04CDEFD7E981}"/>
          </ac:picMkLst>
        </pc:picChg>
        <pc:picChg chg="add mod">
          <ac:chgData name="Doris Macean" userId="e8f1a553-0d5e-4580-bd6e-ceb771e764ad" providerId="ADAL" clId="{5A4D727C-6BCC-414E-8ECD-66F019F275C3}" dt="2021-05-03T12:58:33.068" v="792" actId="1076"/>
          <ac:picMkLst>
            <pc:docMk/>
            <pc:sldMk cId="823176792" sldId="358"/>
            <ac:picMk id="13" creationId="{0B8B83F8-3871-4498-B9F9-8BF9C7C76FEA}"/>
          </ac:picMkLst>
        </pc:picChg>
      </pc:sldChg>
      <pc:sldChg chg="addSp delSp modSp add mod">
        <pc:chgData name="Doris Macean" userId="e8f1a553-0d5e-4580-bd6e-ceb771e764ad" providerId="ADAL" clId="{5A4D727C-6BCC-414E-8ECD-66F019F275C3}" dt="2021-05-03T14:10:48.187" v="1468" actId="1076"/>
        <pc:sldMkLst>
          <pc:docMk/>
          <pc:sldMk cId="3225372071" sldId="358"/>
        </pc:sldMkLst>
        <pc:spChg chg="mod">
          <ac:chgData name="Doris Macean" userId="e8f1a553-0d5e-4580-bd6e-ceb771e764ad" providerId="ADAL" clId="{5A4D727C-6BCC-414E-8ECD-66F019F275C3}" dt="2021-05-03T14:09:29.697" v="1460" actId="1076"/>
          <ac:spMkLst>
            <pc:docMk/>
            <pc:sldMk cId="3225372071" sldId="358"/>
            <ac:spMk id="2" creationId="{D735F7F3-C1B5-4B60-A00A-4EB618DDFB5A}"/>
          </ac:spMkLst>
        </pc:spChg>
        <pc:spChg chg="del">
          <ac:chgData name="Doris Macean" userId="e8f1a553-0d5e-4580-bd6e-ceb771e764ad" providerId="ADAL" clId="{5A4D727C-6BCC-414E-8ECD-66F019F275C3}" dt="2021-05-03T14:05:24.054" v="1406" actId="478"/>
          <ac:spMkLst>
            <pc:docMk/>
            <pc:sldMk cId="3225372071" sldId="358"/>
            <ac:spMk id="6" creationId="{1C36D473-68DF-4948-8F98-61335CC74EA0}"/>
          </ac:spMkLst>
        </pc:spChg>
        <pc:spChg chg="del">
          <ac:chgData name="Doris Macean" userId="e8f1a553-0d5e-4580-bd6e-ceb771e764ad" providerId="ADAL" clId="{5A4D727C-6BCC-414E-8ECD-66F019F275C3}" dt="2021-05-03T14:00:55.266" v="1346" actId="478"/>
          <ac:spMkLst>
            <pc:docMk/>
            <pc:sldMk cId="3225372071" sldId="358"/>
            <ac:spMk id="7" creationId="{E87C0C9D-AE01-4597-B799-54EBA6AFE235}"/>
          </ac:spMkLst>
        </pc:spChg>
        <pc:spChg chg="mod">
          <ac:chgData name="Doris Macean" userId="e8f1a553-0d5e-4580-bd6e-ceb771e764ad" providerId="ADAL" clId="{5A4D727C-6BCC-414E-8ECD-66F019F275C3}" dt="2021-05-03T14:09:09.486" v="1454" actId="14100"/>
          <ac:spMkLst>
            <pc:docMk/>
            <pc:sldMk cId="3225372071" sldId="358"/>
            <ac:spMk id="8" creationId="{8C2A98F6-6A7B-47BB-852D-13DD17583BE3}"/>
          </ac:spMkLst>
        </pc:spChg>
        <pc:spChg chg="del mod">
          <ac:chgData name="Doris Macean" userId="e8f1a553-0d5e-4580-bd6e-ceb771e764ad" providerId="ADAL" clId="{5A4D727C-6BCC-414E-8ECD-66F019F275C3}" dt="2021-05-03T14:05:21.001" v="1404" actId="478"/>
          <ac:spMkLst>
            <pc:docMk/>
            <pc:sldMk cId="3225372071" sldId="358"/>
            <ac:spMk id="10" creationId="{EA980C88-A769-4A18-A9C5-59F910B72FB1}"/>
          </ac:spMkLst>
        </pc:spChg>
        <pc:spChg chg="mod">
          <ac:chgData name="Doris Macean" userId="e8f1a553-0d5e-4580-bd6e-ceb771e764ad" providerId="ADAL" clId="{5A4D727C-6BCC-414E-8ECD-66F019F275C3}" dt="2021-05-03T13:59:31.801" v="1322" actId="6549"/>
          <ac:spMkLst>
            <pc:docMk/>
            <pc:sldMk cId="3225372071" sldId="358"/>
            <ac:spMk id="11" creationId="{69D67D7C-4EED-4758-80D5-14D053281FCD}"/>
          </ac:spMkLst>
        </pc:spChg>
        <pc:spChg chg="mod">
          <ac:chgData name="Doris Macean" userId="e8f1a553-0d5e-4580-bd6e-ceb771e764ad" providerId="ADAL" clId="{5A4D727C-6BCC-414E-8ECD-66F019F275C3}" dt="2021-05-03T14:08:52.187" v="1450" actId="1076"/>
          <ac:spMkLst>
            <pc:docMk/>
            <pc:sldMk cId="3225372071" sldId="358"/>
            <ac:spMk id="12" creationId="{EE2C6B46-2390-4484-898C-A81B4F8E61F1}"/>
          </ac:spMkLst>
        </pc:spChg>
        <pc:spChg chg="del">
          <ac:chgData name="Doris Macean" userId="e8f1a553-0d5e-4580-bd6e-ceb771e764ad" providerId="ADAL" clId="{5A4D727C-6BCC-414E-8ECD-66F019F275C3}" dt="2021-05-03T14:04:33.804" v="1392" actId="478"/>
          <ac:spMkLst>
            <pc:docMk/>
            <pc:sldMk cId="3225372071" sldId="358"/>
            <ac:spMk id="14" creationId="{F92682DE-76DF-4211-9665-22077F2BB860}"/>
          </ac:spMkLst>
        </pc:spChg>
        <pc:spChg chg="del">
          <ac:chgData name="Doris Macean" userId="e8f1a553-0d5e-4580-bd6e-ceb771e764ad" providerId="ADAL" clId="{5A4D727C-6BCC-414E-8ECD-66F019F275C3}" dt="2021-05-03T14:01:42.305" v="1362" actId="478"/>
          <ac:spMkLst>
            <pc:docMk/>
            <pc:sldMk cId="3225372071" sldId="358"/>
            <ac:spMk id="15" creationId="{1B7CE57D-9A8B-4AE9-9701-EBE1282C7E82}"/>
          </ac:spMkLst>
        </pc:spChg>
        <pc:spChg chg="mod">
          <ac:chgData name="Doris Macean" userId="e8f1a553-0d5e-4580-bd6e-ceb771e764ad" providerId="ADAL" clId="{5A4D727C-6BCC-414E-8ECD-66F019F275C3}" dt="2021-05-03T14:08:28.388" v="1447" actId="403"/>
          <ac:spMkLst>
            <pc:docMk/>
            <pc:sldMk cId="3225372071" sldId="358"/>
            <ac:spMk id="16" creationId="{2B848449-E6BE-4690-BE50-706816E584D0}"/>
          </ac:spMkLst>
        </pc:spChg>
        <pc:spChg chg="del">
          <ac:chgData name="Doris Macean" userId="e8f1a553-0d5e-4580-bd6e-ceb771e764ad" providerId="ADAL" clId="{5A4D727C-6BCC-414E-8ECD-66F019F275C3}" dt="2021-05-03T14:05:17.677" v="1403" actId="478"/>
          <ac:spMkLst>
            <pc:docMk/>
            <pc:sldMk cId="3225372071" sldId="358"/>
            <ac:spMk id="18" creationId="{79D59DB6-6BBE-46DA-BF5E-6CB51CE0ABFA}"/>
          </ac:spMkLst>
        </pc:spChg>
        <pc:spChg chg="del">
          <ac:chgData name="Doris Macean" userId="e8f1a553-0d5e-4580-bd6e-ceb771e764ad" providerId="ADAL" clId="{5A4D727C-6BCC-414E-8ECD-66F019F275C3}" dt="2021-05-03T14:00:27.657" v="1339" actId="478"/>
          <ac:spMkLst>
            <pc:docMk/>
            <pc:sldMk cId="3225372071" sldId="358"/>
            <ac:spMk id="19" creationId="{8245FC3C-AFF6-43E0-A1EC-E8AC444D4610}"/>
          </ac:spMkLst>
        </pc:spChg>
        <pc:spChg chg="mod">
          <ac:chgData name="Doris Macean" userId="e8f1a553-0d5e-4580-bd6e-ceb771e764ad" providerId="ADAL" clId="{5A4D727C-6BCC-414E-8ECD-66F019F275C3}" dt="2021-05-03T14:08:13.766" v="1443" actId="1076"/>
          <ac:spMkLst>
            <pc:docMk/>
            <pc:sldMk cId="3225372071" sldId="358"/>
            <ac:spMk id="20" creationId="{FA12F4A1-07BC-45B6-BF99-9773C7251F6A}"/>
          </ac:spMkLst>
        </pc:spChg>
        <pc:spChg chg="del">
          <ac:chgData name="Doris Macean" userId="e8f1a553-0d5e-4580-bd6e-ceb771e764ad" providerId="ADAL" clId="{5A4D727C-6BCC-414E-8ECD-66F019F275C3}" dt="2021-05-03T14:05:12.996" v="1402" actId="478"/>
          <ac:spMkLst>
            <pc:docMk/>
            <pc:sldMk cId="3225372071" sldId="358"/>
            <ac:spMk id="28" creationId="{AE980325-BF33-46FE-B890-64526B9DC131}"/>
          </ac:spMkLst>
        </pc:spChg>
        <pc:spChg chg="del">
          <ac:chgData name="Doris Macean" userId="e8f1a553-0d5e-4580-bd6e-ceb771e764ad" providerId="ADAL" clId="{5A4D727C-6BCC-414E-8ECD-66F019F275C3}" dt="2021-05-03T14:02:11.114" v="1375" actId="478"/>
          <ac:spMkLst>
            <pc:docMk/>
            <pc:sldMk cId="3225372071" sldId="358"/>
            <ac:spMk id="29" creationId="{28973B5A-B152-4314-A825-0352278B3E88}"/>
          </ac:spMkLst>
        </pc:spChg>
        <pc:spChg chg="mod">
          <ac:chgData name="Doris Macean" userId="e8f1a553-0d5e-4580-bd6e-ceb771e764ad" providerId="ADAL" clId="{5A4D727C-6BCC-414E-8ECD-66F019F275C3}" dt="2021-05-03T14:09:41.291" v="1464" actId="1076"/>
          <ac:spMkLst>
            <pc:docMk/>
            <pc:sldMk cId="3225372071" sldId="358"/>
            <ac:spMk id="30" creationId="{C1430519-7E6A-4BA8-A410-C840DDAEA0D3}"/>
          </ac:spMkLst>
        </pc:spChg>
        <pc:spChg chg="del">
          <ac:chgData name="Doris Macean" userId="e8f1a553-0d5e-4580-bd6e-ceb771e764ad" providerId="ADAL" clId="{5A4D727C-6BCC-414E-8ECD-66F019F275C3}" dt="2021-05-03T14:08:21.741" v="1445" actId="478"/>
          <ac:spMkLst>
            <pc:docMk/>
            <pc:sldMk cId="3225372071" sldId="358"/>
            <ac:spMk id="32" creationId="{91082793-FC8E-470A-941E-C750D1519AFD}"/>
          </ac:spMkLst>
        </pc:spChg>
        <pc:spChg chg="del">
          <ac:chgData name="Doris Macean" userId="e8f1a553-0d5e-4580-bd6e-ceb771e764ad" providerId="ADAL" clId="{5A4D727C-6BCC-414E-8ECD-66F019F275C3}" dt="2021-05-03T14:08:57.985" v="1451" actId="478"/>
          <ac:spMkLst>
            <pc:docMk/>
            <pc:sldMk cId="3225372071" sldId="358"/>
            <ac:spMk id="33" creationId="{5EBF55F0-7B9D-48A9-9ADD-2A7A31983C1A}"/>
          </ac:spMkLst>
        </pc:spChg>
        <pc:spChg chg="del">
          <ac:chgData name="Doris Macean" userId="e8f1a553-0d5e-4580-bd6e-ceb771e764ad" providerId="ADAL" clId="{5A4D727C-6BCC-414E-8ECD-66F019F275C3}" dt="2021-05-03T14:04:39.816" v="1394" actId="478"/>
          <ac:spMkLst>
            <pc:docMk/>
            <pc:sldMk cId="3225372071" sldId="358"/>
            <ac:spMk id="34" creationId="{880F7B7B-814D-4C8C-807C-B7CF28D90243}"/>
          </ac:spMkLst>
        </pc:spChg>
        <pc:spChg chg="del mod">
          <ac:chgData name="Doris Macean" userId="e8f1a553-0d5e-4580-bd6e-ceb771e764ad" providerId="ADAL" clId="{5A4D727C-6BCC-414E-8ECD-66F019F275C3}" dt="2021-05-03T14:04:56.998" v="1398" actId="478"/>
          <ac:spMkLst>
            <pc:docMk/>
            <pc:sldMk cId="3225372071" sldId="358"/>
            <ac:spMk id="36" creationId="{F10AA47D-218C-4EF4-B445-5FF5DCD2312D}"/>
          </ac:spMkLst>
        </pc:spChg>
        <pc:spChg chg="del mod">
          <ac:chgData name="Doris Macean" userId="e8f1a553-0d5e-4580-bd6e-ceb771e764ad" providerId="ADAL" clId="{5A4D727C-6BCC-414E-8ECD-66F019F275C3}" dt="2021-05-03T14:07:46.048" v="1435" actId="478"/>
          <ac:spMkLst>
            <pc:docMk/>
            <pc:sldMk cId="3225372071" sldId="358"/>
            <ac:spMk id="37" creationId="{2AB07B39-F276-4AE1-9BF7-3E35F12E4C01}"/>
          </ac:spMkLst>
        </pc:spChg>
        <pc:spChg chg="del">
          <ac:chgData name="Doris Macean" userId="e8f1a553-0d5e-4580-bd6e-ceb771e764ad" providerId="ADAL" clId="{5A4D727C-6BCC-414E-8ECD-66F019F275C3}" dt="2021-05-03T14:05:22.719" v="1405" actId="478"/>
          <ac:spMkLst>
            <pc:docMk/>
            <pc:sldMk cId="3225372071" sldId="358"/>
            <ac:spMk id="38" creationId="{81F2FE30-5FAE-4E5C-BE5A-A55B56F88351}"/>
          </ac:spMkLst>
        </pc:spChg>
        <pc:spChg chg="del">
          <ac:chgData name="Doris Macean" userId="e8f1a553-0d5e-4580-bd6e-ceb771e764ad" providerId="ADAL" clId="{5A4D727C-6BCC-414E-8ECD-66F019F275C3}" dt="2021-05-03T14:04:32.728" v="1391" actId="478"/>
          <ac:spMkLst>
            <pc:docMk/>
            <pc:sldMk cId="3225372071" sldId="358"/>
            <ac:spMk id="39" creationId="{C1ECF335-6DFC-4A98-9BFB-F34E6634A0EA}"/>
          </ac:spMkLst>
        </pc:spChg>
        <pc:spChg chg="del">
          <ac:chgData name="Doris Macean" userId="e8f1a553-0d5e-4580-bd6e-ceb771e764ad" providerId="ADAL" clId="{5A4D727C-6BCC-414E-8ECD-66F019F275C3}" dt="2021-05-03T14:05:45.319" v="1410" actId="478"/>
          <ac:spMkLst>
            <pc:docMk/>
            <pc:sldMk cId="3225372071" sldId="358"/>
            <ac:spMk id="41" creationId="{83FE7D5F-3E08-44B2-A5B1-E53D3942A1E1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46" creationId="{FAC1D02D-D60A-4708-BC1A-84DEC749BC9F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47" creationId="{AC831941-8670-4C51-B732-AC32D622665C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48" creationId="{9BF77114-80BE-436A-AF26-89953300AFBD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49" creationId="{B6124CED-5364-45E5-838F-AAAF182B7AA6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0" creationId="{25431149-7B8B-4337-9DEF-725CDB7E8547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1" creationId="{2780B9EF-30D7-4A6B-818E-896A3E04E854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2" creationId="{6E556ED7-3083-41AB-9995-C8B976034DD5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3" creationId="{DAEC31C4-965C-423C-A514-8F2DA0B2CCA6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4" creationId="{D2D34969-486C-4D0C-A717-6AC215D70A06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5" creationId="{B23E2A1E-8518-4825-9233-89AA3A5A18B5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6" creationId="{7CA9CC0B-22A7-49E4-AF55-88B9D96895F1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7" creationId="{6338BD32-CE78-409C-9248-E5A21E433122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8" creationId="{547A4625-8804-43A1-8D90-7012FD62A4AC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59" creationId="{9188556F-C12A-458E-96DF-40480F42595B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60" creationId="{3E0F9BD3-38C2-478D-B379-B397A41D5B47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61" creationId="{401FFF65-4F68-409D-9CA3-48FCC6D7BC83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62" creationId="{B35652E0-1808-4A47-9134-7896F9894C7D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63" creationId="{1F4F3736-2422-4C3E-AEA9-6A32CA91940B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64" creationId="{10278E68-CC3D-4219-94E4-36266B1423AB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65" creationId="{912159E2-C5F5-4700-8E6E-379E85E3DFD1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66" creationId="{7425F238-9C28-44A7-9F76-CC16B630F918}"/>
          </ac:spMkLst>
        </pc:spChg>
        <pc:spChg chg="mod">
          <ac:chgData name="Doris Macean" userId="e8f1a553-0d5e-4580-bd6e-ceb771e764ad" providerId="ADAL" clId="{5A4D727C-6BCC-414E-8ECD-66F019F275C3}" dt="2021-05-03T14:02:27.592" v="1376"/>
          <ac:spMkLst>
            <pc:docMk/>
            <pc:sldMk cId="3225372071" sldId="358"/>
            <ac:spMk id="67" creationId="{56154F1B-DE5B-4FA9-A6D7-C975416F70F7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0" creationId="{70B33772-2C30-49B1-8707-2F30E9F4F0B2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1" creationId="{95DF44E5-E1C0-465E-8707-E1E041C9290E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2" creationId="{ED8001FE-D878-4AA4-8D5D-12199F5E6A57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3" creationId="{6D812232-C485-4BD5-8BDD-C8C0B9D65DAC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4" creationId="{A8EBD3A9-5C98-423F-B70D-117D95FFCFF6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5" creationId="{5CC54691-A946-4824-BCDB-9BF7E129CA7A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6" creationId="{0A8BD802-FB3C-4D0A-9766-3C56A057C02B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7" creationId="{8A6A460F-8786-48D5-AD12-1CFF09DCED0C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8" creationId="{5F891B43-7194-41C7-B1D3-50370D5DB843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89" creationId="{B773FBF3-8E4A-4B46-AC54-6E8D2A6F5708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90" creationId="{02794EB6-88E9-48C5-8EAB-970D5F924270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91" creationId="{E75D428D-803E-466F-8235-454D5A6C9795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92" creationId="{25F80F1B-4C50-4A6E-93A4-EE4645810DF7}"/>
          </ac:spMkLst>
        </pc:spChg>
        <pc:spChg chg="mod">
          <ac:chgData name="Doris Macean" userId="e8f1a553-0d5e-4580-bd6e-ceb771e764ad" providerId="ADAL" clId="{5A4D727C-6BCC-414E-8ECD-66F019F275C3}" dt="2021-05-03T14:09:20.030" v="1458" actId="1076"/>
          <ac:spMkLst>
            <pc:docMk/>
            <pc:sldMk cId="3225372071" sldId="358"/>
            <ac:spMk id="93" creationId="{8F6CB908-B905-4BAD-85A2-4730F70E2AF8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94" creationId="{46354061-3D42-4EAA-9A90-E0607CD57BBD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95" creationId="{A4A7C68F-87F9-4401-837C-B4BFC69FC983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96" creationId="{61F1BD1D-D6EB-45EE-9A80-27D6312ED79F}"/>
          </ac:spMkLst>
        </pc:spChg>
        <pc:spChg chg="mod">
          <ac:chgData name="Doris Macean" userId="e8f1a553-0d5e-4580-bd6e-ceb771e764ad" providerId="ADAL" clId="{5A4D727C-6BCC-414E-8ECD-66F019F275C3}" dt="2021-05-03T14:09:19.173" v="1457" actId="1076"/>
          <ac:spMkLst>
            <pc:docMk/>
            <pc:sldMk cId="3225372071" sldId="358"/>
            <ac:spMk id="97" creationId="{EF412B40-B6AE-4D93-A6DF-CBA15B90252C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98" creationId="{64939D0F-ED11-43D9-80FB-C0125F8D3AC9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99" creationId="{69FD6F6A-A80D-4FFA-89B9-C2B3EBAC31AD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100" creationId="{D9F8D977-0E65-4458-90C4-12C6D5E63699}"/>
          </ac:spMkLst>
        </pc:spChg>
        <pc:spChg chg="mod">
          <ac:chgData name="Doris Macean" userId="e8f1a553-0d5e-4580-bd6e-ceb771e764ad" providerId="ADAL" clId="{5A4D727C-6BCC-414E-8ECD-66F019F275C3}" dt="2021-05-03T14:07:09.974" v="1431"/>
          <ac:spMkLst>
            <pc:docMk/>
            <pc:sldMk cId="3225372071" sldId="358"/>
            <ac:spMk id="101" creationId="{CDD90BFB-28D1-4612-B4FF-61FDA0F3EBBA}"/>
          </ac:spMkLst>
        </pc:spChg>
        <pc:grpChg chg="mod">
          <ac:chgData name="Doris Macean" userId="e8f1a553-0d5e-4580-bd6e-ceb771e764ad" providerId="ADAL" clId="{5A4D727C-6BCC-414E-8ECD-66F019F275C3}" dt="2021-05-03T14:10:48.187" v="1468" actId="1076"/>
          <ac:grpSpMkLst>
            <pc:docMk/>
            <pc:sldMk cId="3225372071" sldId="358"/>
            <ac:grpSpMk id="3" creationId="{FDB432A9-95C1-439D-A12B-EA38E9231164}"/>
          </ac:grpSpMkLst>
        </pc:grpChg>
        <pc:grpChg chg="mod">
          <ac:chgData name="Doris Macean" userId="e8f1a553-0d5e-4580-bd6e-ceb771e764ad" providerId="ADAL" clId="{5A4D727C-6BCC-414E-8ECD-66F019F275C3}" dt="2021-05-03T14:03:30.302" v="1383" actId="1076"/>
          <ac:grpSpMkLst>
            <pc:docMk/>
            <pc:sldMk cId="3225372071" sldId="358"/>
            <ac:grpSpMk id="22" creationId="{3BCCA239-953C-4318-8450-D37BFCC6F538}"/>
          </ac:grpSpMkLst>
        </pc:grpChg>
        <pc:grpChg chg="add del mod">
          <ac:chgData name="Doris Macean" userId="e8f1a553-0d5e-4580-bd6e-ceb771e764ad" providerId="ADAL" clId="{5A4D727C-6BCC-414E-8ECD-66F019F275C3}" dt="2021-05-03T14:02:29.858" v="1377"/>
          <ac:grpSpMkLst>
            <pc:docMk/>
            <pc:sldMk cId="3225372071" sldId="358"/>
            <ac:grpSpMk id="42" creationId="{8BD54094-8789-4A36-9437-7D818CE93A48}"/>
          </ac:grpSpMkLst>
        </pc:grpChg>
        <pc:grpChg chg="mod">
          <ac:chgData name="Doris Macean" userId="e8f1a553-0d5e-4580-bd6e-ceb771e764ad" providerId="ADAL" clId="{5A4D727C-6BCC-414E-8ECD-66F019F275C3}" dt="2021-05-03T14:02:27.592" v="1376"/>
          <ac:grpSpMkLst>
            <pc:docMk/>
            <pc:sldMk cId="3225372071" sldId="358"/>
            <ac:grpSpMk id="43" creationId="{1B5F72C1-884E-4639-9A16-851341BD5A22}"/>
          </ac:grpSpMkLst>
        </pc:grpChg>
        <pc:grpChg chg="mod">
          <ac:chgData name="Doris Macean" userId="e8f1a553-0d5e-4580-bd6e-ceb771e764ad" providerId="ADAL" clId="{5A4D727C-6BCC-414E-8ECD-66F019F275C3}" dt="2021-05-03T14:02:27.592" v="1376"/>
          <ac:grpSpMkLst>
            <pc:docMk/>
            <pc:sldMk cId="3225372071" sldId="358"/>
            <ac:grpSpMk id="44" creationId="{7118A668-ABE8-4704-9300-DDB2F86F0CE8}"/>
          </ac:grpSpMkLst>
        </pc:grpChg>
        <pc:grpChg chg="mod">
          <ac:chgData name="Doris Macean" userId="e8f1a553-0d5e-4580-bd6e-ceb771e764ad" providerId="ADAL" clId="{5A4D727C-6BCC-414E-8ECD-66F019F275C3}" dt="2021-05-03T14:02:27.592" v="1376"/>
          <ac:grpSpMkLst>
            <pc:docMk/>
            <pc:sldMk cId="3225372071" sldId="358"/>
            <ac:grpSpMk id="45" creationId="{09C57539-F3F6-4D60-9D32-F6166886AF48}"/>
          </ac:grpSpMkLst>
        </pc:grpChg>
        <pc:grpChg chg="add mod">
          <ac:chgData name="Doris Macean" userId="e8f1a553-0d5e-4580-bd6e-ceb771e764ad" providerId="ADAL" clId="{5A4D727C-6BCC-414E-8ECD-66F019F275C3}" dt="2021-05-03T14:09:28.408" v="1459" actId="1076"/>
          <ac:grpSpMkLst>
            <pc:docMk/>
            <pc:sldMk cId="3225372071" sldId="358"/>
            <ac:grpSpMk id="76" creationId="{743C65A9-A4DA-4F1D-B9E5-8E942F4BEA09}"/>
          </ac:grpSpMkLst>
        </pc:grpChg>
        <pc:grpChg chg="mod">
          <ac:chgData name="Doris Macean" userId="e8f1a553-0d5e-4580-bd6e-ceb771e764ad" providerId="ADAL" clId="{5A4D727C-6BCC-414E-8ECD-66F019F275C3}" dt="2021-05-03T14:07:09.974" v="1431"/>
          <ac:grpSpMkLst>
            <pc:docMk/>
            <pc:sldMk cId="3225372071" sldId="358"/>
            <ac:grpSpMk id="77" creationId="{E55DD242-7CC6-4DC4-BB8E-B6DEADE47661}"/>
          </ac:grpSpMkLst>
        </pc:grpChg>
        <pc:grpChg chg="mod">
          <ac:chgData name="Doris Macean" userId="e8f1a553-0d5e-4580-bd6e-ceb771e764ad" providerId="ADAL" clId="{5A4D727C-6BCC-414E-8ECD-66F019F275C3}" dt="2021-05-03T14:07:09.974" v="1431"/>
          <ac:grpSpMkLst>
            <pc:docMk/>
            <pc:sldMk cId="3225372071" sldId="358"/>
            <ac:grpSpMk id="78" creationId="{60150FBE-9138-496D-B5F1-9BBBD3C9775C}"/>
          </ac:grpSpMkLst>
        </pc:grpChg>
        <pc:grpChg chg="mod">
          <ac:chgData name="Doris Macean" userId="e8f1a553-0d5e-4580-bd6e-ceb771e764ad" providerId="ADAL" clId="{5A4D727C-6BCC-414E-8ECD-66F019F275C3}" dt="2021-05-03T14:07:09.974" v="1431"/>
          <ac:grpSpMkLst>
            <pc:docMk/>
            <pc:sldMk cId="3225372071" sldId="358"/>
            <ac:grpSpMk id="79" creationId="{EC1F83BC-4BBD-4E4D-8976-CF195F157A68}"/>
          </ac:grpSpMkLst>
        </pc:grpChg>
        <pc:picChg chg="add del">
          <ac:chgData name="Doris Macean" userId="e8f1a553-0d5e-4580-bd6e-ceb771e764ad" providerId="ADAL" clId="{5A4D727C-6BCC-414E-8ECD-66F019F275C3}" dt="2021-05-03T14:07:04.113" v="1430" actId="478"/>
          <ac:picMkLst>
            <pc:docMk/>
            <pc:sldMk cId="3225372071" sldId="358"/>
            <ac:picMk id="75" creationId="{79CD940F-C9E1-490C-B114-300855E853DE}"/>
          </ac:picMkLst>
        </pc:picChg>
        <pc:cxnChg chg="mod">
          <ac:chgData name="Doris Macean" userId="e8f1a553-0d5e-4580-bd6e-ceb771e764ad" providerId="ADAL" clId="{5A4D727C-6BCC-414E-8ECD-66F019F275C3}" dt="2021-05-03T14:08:47.603" v="1449" actId="14100"/>
          <ac:cxnSpMkLst>
            <pc:docMk/>
            <pc:sldMk cId="3225372071" sldId="358"/>
            <ac:cxnSpMk id="9" creationId="{77FD5055-93D7-4EB3-9173-3D9DA00C213E}"/>
          </ac:cxnSpMkLst>
        </pc:cxnChg>
        <pc:cxnChg chg="mod">
          <ac:chgData name="Doris Macean" userId="e8f1a553-0d5e-4580-bd6e-ceb771e764ad" providerId="ADAL" clId="{5A4D727C-6BCC-414E-8ECD-66F019F275C3}" dt="2021-05-03T14:08:39.296" v="1448" actId="14100"/>
          <ac:cxnSpMkLst>
            <pc:docMk/>
            <pc:sldMk cId="3225372071" sldId="358"/>
            <ac:cxnSpMk id="13" creationId="{455C54BB-B44E-4B93-9293-1513562E8427}"/>
          </ac:cxnSpMkLst>
        </pc:cxnChg>
        <pc:cxnChg chg="mod">
          <ac:chgData name="Doris Macean" userId="e8f1a553-0d5e-4580-bd6e-ceb771e764ad" providerId="ADAL" clId="{5A4D727C-6BCC-414E-8ECD-66F019F275C3}" dt="2021-05-03T14:06:31.204" v="1421" actId="1076"/>
          <ac:cxnSpMkLst>
            <pc:docMk/>
            <pc:sldMk cId="3225372071" sldId="358"/>
            <ac:cxnSpMk id="17" creationId="{1A086533-3ABA-4D0B-9735-23BD244F2579}"/>
          </ac:cxnSpMkLst>
        </pc:cxnChg>
        <pc:cxnChg chg="mod">
          <ac:chgData name="Doris Macean" userId="e8f1a553-0d5e-4580-bd6e-ceb771e764ad" providerId="ADAL" clId="{5A4D727C-6BCC-414E-8ECD-66F019F275C3}" dt="2021-05-03T14:06:26.536" v="1420" actId="1076"/>
          <ac:cxnSpMkLst>
            <pc:docMk/>
            <pc:sldMk cId="3225372071" sldId="358"/>
            <ac:cxnSpMk id="21" creationId="{3276AAEE-ED08-4EBA-AB73-0E27EA3A878F}"/>
          </ac:cxnSpMkLst>
        </pc:cxnChg>
        <pc:cxnChg chg="mod">
          <ac:chgData name="Doris Macean" userId="e8f1a553-0d5e-4580-bd6e-ceb771e764ad" providerId="ADAL" clId="{5A4D727C-6BCC-414E-8ECD-66F019F275C3}" dt="2021-05-03T14:06:21.042" v="1418" actId="1076"/>
          <ac:cxnSpMkLst>
            <pc:docMk/>
            <pc:sldMk cId="3225372071" sldId="358"/>
            <ac:cxnSpMk id="31" creationId="{A64B6DB1-A688-4BFC-8C1A-67CA0A2CFC97}"/>
          </ac:cxnSpMkLst>
        </pc:cxnChg>
      </pc:sldChg>
    </pc:docChg>
  </pc:docChgLst>
  <pc:docChgLst>
    <pc:chgData name="Emil Ahmadov" userId="S::m20201004@novaims.unl.pt::a4121916-a02b-4b44-8827-d48afe23f286" providerId="AD" clId="Web-{D31D83C5-8ADD-4967-8220-176984840880}"/>
    <pc:docChg chg="modSld">
      <pc:chgData name="Emil Ahmadov" userId="S::m20201004@novaims.unl.pt::a4121916-a02b-4b44-8827-d48afe23f286" providerId="AD" clId="Web-{D31D83C5-8ADD-4967-8220-176984840880}" dt="2021-05-03T11:25:45.416" v="0" actId="20577"/>
      <pc:docMkLst>
        <pc:docMk/>
      </pc:docMkLst>
      <pc:sldChg chg="modSp">
        <pc:chgData name="Emil Ahmadov" userId="S::m20201004@novaims.unl.pt::a4121916-a02b-4b44-8827-d48afe23f286" providerId="AD" clId="Web-{D31D83C5-8ADD-4967-8220-176984840880}" dt="2021-05-03T11:25:45.416" v="0" actId="20577"/>
        <pc:sldMkLst>
          <pc:docMk/>
          <pc:sldMk cId="3267288898" sldId="350"/>
        </pc:sldMkLst>
        <pc:spChg chg="mod">
          <ac:chgData name="Emil Ahmadov" userId="S::m20201004@novaims.unl.pt::a4121916-a02b-4b44-8827-d48afe23f286" providerId="AD" clId="Web-{D31D83C5-8ADD-4967-8220-176984840880}" dt="2021-05-03T11:25:45.416" v="0" actId="20577"/>
          <ac:spMkLst>
            <pc:docMk/>
            <pc:sldMk cId="3267288898" sldId="350"/>
            <ac:spMk id="7" creationId="{CE1C1C20-F7BA-4DAE-A5D3-D21E00ECCBF3}"/>
          </ac:spMkLst>
        </pc:spChg>
      </pc:sldChg>
    </pc:docChg>
  </pc:docChgLst>
  <pc:docChgLst>
    <pc:chgData name="Doris Macean" userId="e8f1a553-0d5e-4580-bd6e-ceb771e764ad" providerId="ADAL" clId="{AB2DF011-AF5D-4C71-99FF-B8DA075B5E27}"/>
    <pc:docChg chg="undo custSel delSld modSld sldOrd">
      <pc:chgData name="Doris Macean" userId="e8f1a553-0d5e-4580-bd6e-ceb771e764ad" providerId="ADAL" clId="{AB2DF011-AF5D-4C71-99FF-B8DA075B5E27}" dt="2021-06-02T12:58:36.414" v="480" actId="14100"/>
      <pc:docMkLst>
        <pc:docMk/>
      </pc:docMkLst>
      <pc:sldChg chg="modSp mod">
        <pc:chgData name="Doris Macean" userId="e8f1a553-0d5e-4580-bd6e-ceb771e764ad" providerId="ADAL" clId="{AB2DF011-AF5D-4C71-99FF-B8DA075B5E27}" dt="2021-06-02T11:07:44.866" v="172" actId="1076"/>
        <pc:sldMkLst>
          <pc:docMk/>
          <pc:sldMk cId="4184600926" sldId="316"/>
        </pc:sldMkLst>
        <pc:grpChg chg="mod">
          <ac:chgData name="Doris Macean" userId="e8f1a553-0d5e-4580-bd6e-ceb771e764ad" providerId="ADAL" clId="{AB2DF011-AF5D-4C71-99FF-B8DA075B5E27}" dt="2021-06-02T11:07:44.866" v="172" actId="1076"/>
          <ac:grpSpMkLst>
            <pc:docMk/>
            <pc:sldMk cId="4184600926" sldId="316"/>
            <ac:grpSpMk id="19" creationId="{77215F41-DC04-4C66-BDFF-4E4F2C29EA0E}"/>
          </ac:grpSpMkLst>
        </pc:grpChg>
      </pc:sldChg>
      <pc:sldChg chg="modSp mod">
        <pc:chgData name="Doris Macean" userId="e8f1a553-0d5e-4580-bd6e-ceb771e764ad" providerId="ADAL" clId="{AB2DF011-AF5D-4C71-99FF-B8DA075B5E27}" dt="2021-06-02T11:15:43.271" v="291" actId="1076"/>
        <pc:sldMkLst>
          <pc:docMk/>
          <pc:sldMk cId="1547012370" sldId="330"/>
        </pc:sldMkLst>
        <pc:graphicFrameChg chg="mod">
          <ac:chgData name="Doris Macean" userId="e8f1a553-0d5e-4580-bd6e-ceb771e764ad" providerId="ADAL" clId="{AB2DF011-AF5D-4C71-99FF-B8DA075B5E27}" dt="2021-06-02T11:15:43.271" v="291" actId="1076"/>
          <ac:graphicFrameMkLst>
            <pc:docMk/>
            <pc:sldMk cId="1547012370" sldId="330"/>
            <ac:graphicFrameMk id="9" creationId="{734925A0-FA84-49F3-AA68-0FC643DD0FA0}"/>
          </ac:graphicFrameMkLst>
        </pc:graphicFrameChg>
      </pc:sldChg>
      <pc:sldChg chg="addSp delSp modSp mod ord">
        <pc:chgData name="Doris Macean" userId="e8f1a553-0d5e-4580-bd6e-ceb771e764ad" providerId="ADAL" clId="{AB2DF011-AF5D-4C71-99FF-B8DA075B5E27}" dt="2021-06-02T10:10:21.948" v="170" actId="1076"/>
        <pc:sldMkLst>
          <pc:docMk/>
          <pc:sldMk cId="3630114779" sldId="344"/>
        </pc:sldMkLst>
        <pc:spChg chg="del topLvl">
          <ac:chgData name="Doris Macean" userId="e8f1a553-0d5e-4580-bd6e-ceb771e764ad" providerId="ADAL" clId="{AB2DF011-AF5D-4C71-99FF-B8DA075B5E27}" dt="2021-06-02T10:07:38.604" v="78" actId="478"/>
          <ac:spMkLst>
            <pc:docMk/>
            <pc:sldMk cId="3630114779" sldId="344"/>
            <ac:spMk id="33" creationId="{148CA676-0189-46FF-9CC8-EE4C45928791}"/>
          </ac:spMkLst>
        </pc:spChg>
        <pc:spChg chg="mod topLvl">
          <ac:chgData name="Doris Macean" userId="e8f1a553-0d5e-4580-bd6e-ceb771e764ad" providerId="ADAL" clId="{AB2DF011-AF5D-4C71-99FF-B8DA075B5E27}" dt="2021-06-02T10:09:03.052" v="132" actId="403"/>
          <ac:spMkLst>
            <pc:docMk/>
            <pc:sldMk cId="3630114779" sldId="344"/>
            <ac:spMk id="34" creationId="{46868306-272A-40F4-9301-A8DD219CEC81}"/>
          </ac:spMkLst>
        </pc:spChg>
        <pc:spChg chg="mod">
          <ac:chgData name="Doris Macean" userId="e8f1a553-0d5e-4580-bd6e-ceb771e764ad" providerId="ADAL" clId="{AB2DF011-AF5D-4C71-99FF-B8DA075B5E27}" dt="2021-06-02T10:08:46.616" v="129" actId="403"/>
          <ac:spMkLst>
            <pc:docMk/>
            <pc:sldMk cId="3630114779" sldId="344"/>
            <ac:spMk id="37" creationId="{27A1DAB7-E228-45EF-A714-66476844BB37}"/>
          </ac:spMkLst>
        </pc:spChg>
        <pc:spChg chg="mod">
          <ac:chgData name="Doris Macean" userId="e8f1a553-0d5e-4580-bd6e-ceb771e764ad" providerId="ADAL" clId="{AB2DF011-AF5D-4C71-99FF-B8DA075B5E27}" dt="2021-06-02T10:10:21.948" v="170" actId="1076"/>
          <ac:spMkLst>
            <pc:docMk/>
            <pc:sldMk cId="3630114779" sldId="344"/>
            <ac:spMk id="40" creationId="{1D8D375F-8832-4FAA-8DFF-A98F0D686133}"/>
          </ac:spMkLst>
        </pc:spChg>
        <pc:spChg chg="add del mod">
          <ac:chgData name="Doris Macean" userId="e8f1a553-0d5e-4580-bd6e-ceb771e764ad" providerId="ADAL" clId="{AB2DF011-AF5D-4C71-99FF-B8DA075B5E27}" dt="2021-06-02T10:10:20.065" v="169" actId="207"/>
          <ac:spMkLst>
            <pc:docMk/>
            <pc:sldMk cId="3630114779" sldId="344"/>
            <ac:spMk id="41" creationId="{DFC0FE52-172C-4122-A402-7B1D508CBABC}"/>
          </ac:spMkLst>
        </pc:spChg>
        <pc:grpChg chg="del">
          <ac:chgData name="Doris Macean" userId="e8f1a553-0d5e-4580-bd6e-ceb771e764ad" providerId="ADAL" clId="{AB2DF011-AF5D-4C71-99FF-B8DA075B5E27}" dt="2021-06-02T10:07:38.604" v="78" actId="478"/>
          <ac:grpSpMkLst>
            <pc:docMk/>
            <pc:sldMk cId="3630114779" sldId="344"/>
            <ac:grpSpMk id="32" creationId="{79D28165-C020-4770-9D57-F688D1958BDD}"/>
          </ac:grpSpMkLst>
        </pc:grpChg>
        <pc:grpChg chg="mod">
          <ac:chgData name="Doris Macean" userId="e8f1a553-0d5e-4580-bd6e-ceb771e764ad" providerId="ADAL" clId="{AB2DF011-AF5D-4C71-99FF-B8DA075B5E27}" dt="2021-06-02T10:07:48.958" v="81" actId="1076"/>
          <ac:grpSpMkLst>
            <pc:docMk/>
            <pc:sldMk cId="3630114779" sldId="344"/>
            <ac:grpSpMk id="35" creationId="{F67FC1C6-B8E4-46D2-8A5C-8384F041674A}"/>
          </ac:grpSpMkLst>
        </pc:grpChg>
      </pc:sldChg>
      <pc:sldChg chg="del">
        <pc:chgData name="Doris Macean" userId="e8f1a553-0d5e-4580-bd6e-ceb771e764ad" providerId="ADAL" clId="{AB2DF011-AF5D-4C71-99FF-B8DA075B5E27}" dt="2021-06-02T11:10:04.409" v="173" actId="47"/>
        <pc:sldMkLst>
          <pc:docMk/>
          <pc:sldMk cId="62793134" sldId="351"/>
        </pc:sldMkLst>
      </pc:sldChg>
      <pc:sldChg chg="modSp mod">
        <pc:chgData name="Doris Macean" userId="e8f1a553-0d5e-4580-bd6e-ceb771e764ad" providerId="ADAL" clId="{AB2DF011-AF5D-4C71-99FF-B8DA075B5E27}" dt="2021-06-02T11:27:27.597" v="453" actId="20577"/>
        <pc:sldMkLst>
          <pc:docMk/>
          <pc:sldMk cId="2716669303" sldId="353"/>
        </pc:sldMkLst>
        <pc:spChg chg="mod">
          <ac:chgData name="Doris Macean" userId="e8f1a553-0d5e-4580-bd6e-ceb771e764ad" providerId="ADAL" clId="{AB2DF011-AF5D-4C71-99FF-B8DA075B5E27}" dt="2021-06-02T11:27:18.596" v="431" actId="20577"/>
          <ac:spMkLst>
            <pc:docMk/>
            <pc:sldMk cId="2716669303" sldId="353"/>
            <ac:spMk id="70" creationId="{8849A7B3-1448-41A7-858A-8F640424537E}"/>
          </ac:spMkLst>
        </pc:spChg>
        <pc:spChg chg="mod">
          <ac:chgData name="Doris Macean" userId="e8f1a553-0d5e-4580-bd6e-ceb771e764ad" providerId="ADAL" clId="{AB2DF011-AF5D-4C71-99FF-B8DA075B5E27}" dt="2021-06-02T11:27:27.597" v="453" actId="20577"/>
          <ac:spMkLst>
            <pc:docMk/>
            <pc:sldMk cId="2716669303" sldId="353"/>
            <ac:spMk id="79" creationId="{34F38B83-0710-48E9-BB3C-2444BB451649}"/>
          </ac:spMkLst>
        </pc:spChg>
      </pc:sldChg>
      <pc:sldChg chg="addSp delSp modSp mod">
        <pc:chgData name="Doris Macean" userId="e8f1a553-0d5e-4580-bd6e-ceb771e764ad" providerId="ADAL" clId="{AB2DF011-AF5D-4C71-99FF-B8DA075B5E27}" dt="2021-06-02T12:58:36.414" v="480" actId="14100"/>
        <pc:sldMkLst>
          <pc:docMk/>
          <pc:sldMk cId="1319463374" sldId="355"/>
        </pc:sldMkLst>
        <pc:spChg chg="mod">
          <ac:chgData name="Doris Macean" userId="e8f1a553-0d5e-4580-bd6e-ceb771e764ad" providerId="ADAL" clId="{AB2DF011-AF5D-4C71-99FF-B8DA075B5E27}" dt="2021-06-02T11:20:15.968" v="335" actId="14100"/>
          <ac:spMkLst>
            <pc:docMk/>
            <pc:sldMk cId="1319463374" sldId="355"/>
            <ac:spMk id="4" creationId="{44E193FE-0BB9-4410-9AA4-E4C8D8018F2D}"/>
          </ac:spMkLst>
        </pc:spChg>
        <pc:spChg chg="mod">
          <ac:chgData name="Doris Macean" userId="e8f1a553-0d5e-4580-bd6e-ceb771e764ad" providerId="ADAL" clId="{AB2DF011-AF5D-4C71-99FF-B8DA075B5E27}" dt="2021-06-02T11:24:01.273" v="404" actId="1076"/>
          <ac:spMkLst>
            <pc:docMk/>
            <pc:sldMk cId="1319463374" sldId="355"/>
            <ac:spMk id="5" creationId="{954469D7-87BE-4438-83A5-A723A56F0A86}"/>
          </ac:spMkLst>
        </pc:spChg>
        <pc:spChg chg="del mod">
          <ac:chgData name="Doris Macean" userId="e8f1a553-0d5e-4580-bd6e-ceb771e764ad" providerId="ADAL" clId="{AB2DF011-AF5D-4C71-99FF-B8DA075B5E27}" dt="2021-06-02T11:18:49.294" v="329" actId="478"/>
          <ac:spMkLst>
            <pc:docMk/>
            <pc:sldMk cId="1319463374" sldId="355"/>
            <ac:spMk id="6" creationId="{1C9CA0BD-E481-48DE-8B3F-2967974FBB26}"/>
          </ac:spMkLst>
        </pc:spChg>
        <pc:spChg chg="add del mod">
          <ac:chgData name="Doris Macean" userId="e8f1a553-0d5e-4580-bd6e-ceb771e764ad" providerId="ADAL" clId="{AB2DF011-AF5D-4C71-99FF-B8DA075B5E27}" dt="2021-06-02T11:16:52.834" v="305" actId="478"/>
          <ac:spMkLst>
            <pc:docMk/>
            <pc:sldMk cId="1319463374" sldId="355"/>
            <ac:spMk id="10" creationId="{49F647FE-8282-4F55-83FD-15A6FC233AED}"/>
          </ac:spMkLst>
        </pc:spChg>
        <pc:spChg chg="add mod">
          <ac:chgData name="Doris Macean" userId="e8f1a553-0d5e-4580-bd6e-ceb771e764ad" providerId="ADAL" clId="{AB2DF011-AF5D-4C71-99FF-B8DA075B5E27}" dt="2021-06-02T11:21:30.083" v="376" actId="20577"/>
          <ac:spMkLst>
            <pc:docMk/>
            <pc:sldMk cId="1319463374" sldId="355"/>
            <ac:spMk id="14" creationId="{615414FD-F3B2-4146-9B58-ED3AECF6B497}"/>
          </ac:spMkLst>
        </pc:spChg>
        <pc:spChg chg="add mod">
          <ac:chgData name="Doris Macean" userId="e8f1a553-0d5e-4580-bd6e-ceb771e764ad" providerId="ADAL" clId="{AB2DF011-AF5D-4C71-99FF-B8DA075B5E27}" dt="2021-06-02T11:21:48.966" v="386" actId="20577"/>
          <ac:spMkLst>
            <pc:docMk/>
            <pc:sldMk cId="1319463374" sldId="355"/>
            <ac:spMk id="15" creationId="{D9110D01-F217-42B9-BDD9-F55F57FFA187}"/>
          </ac:spMkLst>
        </pc:spChg>
        <pc:spChg chg="add del mod">
          <ac:chgData name="Doris Macean" userId="e8f1a553-0d5e-4580-bd6e-ceb771e764ad" providerId="ADAL" clId="{AB2DF011-AF5D-4C71-99FF-B8DA075B5E27}" dt="2021-06-02T12:58:35.920" v="479"/>
          <ac:spMkLst>
            <pc:docMk/>
            <pc:sldMk cId="1319463374" sldId="355"/>
            <ac:spMk id="16" creationId="{6BD1B44C-8AA7-4180-B6C3-37E507A5E250}"/>
          </ac:spMkLst>
        </pc:spChg>
        <pc:graphicFrameChg chg="add mod">
          <ac:chgData name="Doris Macean" userId="e8f1a553-0d5e-4580-bd6e-ceb771e764ad" providerId="ADAL" clId="{AB2DF011-AF5D-4C71-99FF-B8DA075B5E27}" dt="2021-06-02T12:58:36.414" v="480" actId="14100"/>
          <ac:graphicFrameMkLst>
            <pc:docMk/>
            <pc:sldMk cId="1319463374" sldId="355"/>
            <ac:graphicFrameMk id="9" creationId="{57EBDDC7-7388-4AE1-80E9-A6C9174713FD}"/>
          </ac:graphicFrameMkLst>
        </pc:graphicFrameChg>
        <pc:graphicFrameChg chg="add del mod modGraphic">
          <ac:chgData name="Doris Macean" userId="e8f1a553-0d5e-4580-bd6e-ceb771e764ad" providerId="ADAL" clId="{AB2DF011-AF5D-4C71-99FF-B8DA075B5E27}" dt="2021-06-02T11:19:32.864" v="331" actId="478"/>
          <ac:graphicFrameMkLst>
            <pc:docMk/>
            <pc:sldMk cId="1319463374" sldId="355"/>
            <ac:graphicFrameMk id="11" creationId="{F20958E9-7F7D-4DDC-95D7-BC250EAEF0B9}"/>
          </ac:graphicFrameMkLst>
        </pc:graphicFrameChg>
        <pc:graphicFrameChg chg="add mod modGraphic">
          <ac:chgData name="Doris Macean" userId="e8f1a553-0d5e-4580-bd6e-ceb771e764ad" providerId="ADAL" clId="{AB2DF011-AF5D-4C71-99FF-B8DA075B5E27}" dt="2021-06-02T11:19:43.525" v="334" actId="14100"/>
          <ac:graphicFrameMkLst>
            <pc:docMk/>
            <pc:sldMk cId="1319463374" sldId="355"/>
            <ac:graphicFrameMk id="12" creationId="{C20231CC-8686-4C08-A84E-AEDF5FF5713F}"/>
          </ac:graphicFrameMkLst>
        </pc:graphicFrameChg>
        <pc:graphicFrameChg chg="add del mod">
          <ac:chgData name="Doris Macean" userId="e8f1a553-0d5e-4580-bd6e-ceb771e764ad" providerId="ADAL" clId="{AB2DF011-AF5D-4C71-99FF-B8DA075B5E27}" dt="2021-06-02T11:20:36.330" v="337"/>
          <ac:graphicFrameMkLst>
            <pc:docMk/>
            <pc:sldMk cId="1319463374" sldId="355"/>
            <ac:graphicFrameMk id="13" creationId="{307250BB-3E3A-402F-8909-814C08805A22}"/>
          </ac:graphicFrameMkLst>
        </pc:graphicFrameChg>
        <pc:picChg chg="del">
          <ac:chgData name="Doris Macean" userId="e8f1a553-0d5e-4580-bd6e-ceb771e764ad" providerId="ADAL" clId="{AB2DF011-AF5D-4C71-99FF-B8DA075B5E27}" dt="2021-06-02T11:11:16.335" v="245" actId="478"/>
          <ac:picMkLst>
            <pc:docMk/>
            <pc:sldMk cId="1319463374" sldId="355"/>
            <ac:picMk id="23" creationId="{C53C35B9-C7B6-4438-A6A2-831866E0F5FD}"/>
          </ac:picMkLst>
        </pc:picChg>
        <pc:picChg chg="del">
          <ac:chgData name="Doris Macean" userId="e8f1a553-0d5e-4580-bd6e-ceb771e764ad" providerId="ADAL" clId="{AB2DF011-AF5D-4C71-99FF-B8DA075B5E27}" dt="2021-06-02T11:11:17.689" v="246" actId="478"/>
          <ac:picMkLst>
            <pc:docMk/>
            <pc:sldMk cId="1319463374" sldId="355"/>
            <ac:picMk id="25" creationId="{10F262A3-C0D3-447D-8484-A3819D9D2CD1}"/>
          </ac:picMkLst>
        </pc:picChg>
        <pc:picChg chg="del">
          <ac:chgData name="Doris Macean" userId="e8f1a553-0d5e-4580-bd6e-ceb771e764ad" providerId="ADAL" clId="{AB2DF011-AF5D-4C71-99FF-B8DA075B5E27}" dt="2021-06-02T11:11:20.555" v="248" actId="478"/>
          <ac:picMkLst>
            <pc:docMk/>
            <pc:sldMk cId="1319463374" sldId="355"/>
            <ac:picMk id="27" creationId="{5BF218E0-8D82-49AB-8843-227B0D048D82}"/>
          </ac:picMkLst>
        </pc:picChg>
        <pc:picChg chg="del">
          <ac:chgData name="Doris Macean" userId="e8f1a553-0d5e-4580-bd6e-ceb771e764ad" providerId="ADAL" clId="{AB2DF011-AF5D-4C71-99FF-B8DA075B5E27}" dt="2021-06-02T11:11:19.257" v="247" actId="478"/>
          <ac:picMkLst>
            <pc:docMk/>
            <pc:sldMk cId="1319463374" sldId="355"/>
            <ac:picMk id="29" creationId="{0447DD5D-2F36-4FE0-A174-F667E245FBAF}"/>
          </ac:picMkLst>
        </pc:picChg>
      </pc:sldChg>
      <pc:sldChg chg="del">
        <pc:chgData name="Doris Macean" userId="e8f1a553-0d5e-4580-bd6e-ceb771e764ad" providerId="ADAL" clId="{AB2DF011-AF5D-4C71-99FF-B8DA075B5E27}" dt="2021-06-02T10:53:09.841" v="171" actId="47"/>
        <pc:sldMkLst>
          <pc:docMk/>
          <pc:sldMk cId="3225372071" sldId="358"/>
        </pc:sldMkLst>
      </pc:sldChg>
    </pc:docChg>
  </pc:docChgLst>
  <pc:docChgLst>
    <pc:chgData name="Doyun Shin" userId="2f41dd33-b46d-494f-b4f9-5c47406a8515" providerId="ADAL" clId="{01E8C37F-DEDD-4CDB-81B6-285B3E8C8F8B}"/>
    <pc:docChg chg="undo custSel addSld delSld modSld sldOrd">
      <pc:chgData name="Doyun Shin" userId="2f41dd33-b46d-494f-b4f9-5c47406a8515" providerId="ADAL" clId="{01E8C37F-DEDD-4CDB-81B6-285B3E8C8F8B}" dt="2021-06-01T16:46:05.313" v="1989" actId="1076"/>
      <pc:docMkLst>
        <pc:docMk/>
      </pc:docMkLst>
      <pc:sldChg chg="addSp delSp modSp mod">
        <pc:chgData name="Doyun Shin" userId="2f41dd33-b46d-494f-b4f9-5c47406a8515" providerId="ADAL" clId="{01E8C37F-DEDD-4CDB-81B6-285B3E8C8F8B}" dt="2021-06-01T16:46:05.313" v="1989" actId="1076"/>
        <pc:sldMkLst>
          <pc:docMk/>
          <pc:sldMk cId="70567577" sldId="256"/>
        </pc:sldMkLst>
        <pc:spChg chg="add del mod">
          <ac:chgData name="Doyun Shin" userId="2f41dd33-b46d-494f-b4f9-5c47406a8515" providerId="ADAL" clId="{01E8C37F-DEDD-4CDB-81B6-285B3E8C8F8B}" dt="2021-05-03T10:58:40.623" v="1720" actId="478"/>
          <ac:spMkLst>
            <pc:docMk/>
            <pc:sldMk cId="70567577" sldId="256"/>
            <ac:spMk id="2" creationId="{96F65A17-3DEC-444D-9F5D-6C6A4A92D5A3}"/>
          </ac:spMkLst>
        </pc:spChg>
        <pc:spChg chg="add mod ord">
          <ac:chgData name="Doyun Shin" userId="2f41dd33-b46d-494f-b4f9-5c47406a8515" providerId="ADAL" clId="{01E8C37F-DEDD-4CDB-81B6-285B3E8C8F8B}" dt="2021-06-01T16:46:05.313" v="1989" actId="1076"/>
          <ac:spMkLst>
            <pc:docMk/>
            <pc:sldMk cId="70567577" sldId="256"/>
            <ac:spMk id="4" creationId="{0BA394EB-BCC4-41B3-A941-5B9F0EFFF9B7}"/>
          </ac:spMkLst>
        </pc:spChg>
        <pc:spChg chg="add mod ord">
          <ac:chgData name="Doyun Shin" userId="2f41dd33-b46d-494f-b4f9-5c47406a8515" providerId="ADAL" clId="{01E8C37F-DEDD-4CDB-81B6-285B3E8C8F8B}" dt="2021-06-01T16:45:59.976" v="1987" actId="1076"/>
          <ac:spMkLst>
            <pc:docMk/>
            <pc:sldMk cId="70567577" sldId="256"/>
            <ac:spMk id="24" creationId="{39A8822F-9D69-4AFB-AAFA-0561BEB8DA8B}"/>
          </ac:spMkLst>
        </pc:spChg>
        <pc:spChg chg="mod">
          <ac:chgData name="Doyun Shin" userId="2f41dd33-b46d-494f-b4f9-5c47406a8515" providerId="ADAL" clId="{01E8C37F-DEDD-4CDB-81B6-285B3E8C8F8B}" dt="2021-05-03T11:02:15.745" v="1877" actId="207"/>
          <ac:spMkLst>
            <pc:docMk/>
            <pc:sldMk cId="70567577" sldId="256"/>
            <ac:spMk id="29" creationId="{AFE4972D-7D34-449C-A2BD-BC204F954179}"/>
          </ac:spMkLst>
        </pc:spChg>
        <pc:spChg chg="mod">
          <ac:chgData name="Doyun Shin" userId="2f41dd33-b46d-494f-b4f9-5c47406a8515" providerId="ADAL" clId="{01E8C37F-DEDD-4CDB-81B6-285B3E8C8F8B}" dt="2021-05-03T11:02:18.376" v="1878" actId="207"/>
          <ac:spMkLst>
            <pc:docMk/>
            <pc:sldMk cId="70567577" sldId="256"/>
            <ac:spMk id="30" creationId="{11A86674-6499-4F37-A9F7-B236D62BC9C3}"/>
          </ac:spMkLst>
        </pc:spChg>
        <pc:spChg chg="mod">
          <ac:chgData name="Doyun Shin" userId="2f41dd33-b46d-494f-b4f9-5c47406a8515" providerId="ADAL" clId="{01E8C37F-DEDD-4CDB-81B6-285B3E8C8F8B}" dt="2021-05-03T11:01:37.461" v="1874"/>
          <ac:spMkLst>
            <pc:docMk/>
            <pc:sldMk cId="70567577" sldId="256"/>
            <ac:spMk id="31" creationId="{6C10DED4-AFEF-484B-9280-B36FD316936E}"/>
          </ac:spMkLst>
        </pc:spChg>
        <pc:spChg chg="mod">
          <ac:chgData name="Doyun Shin" userId="2f41dd33-b46d-494f-b4f9-5c47406a8515" providerId="ADAL" clId="{01E8C37F-DEDD-4CDB-81B6-285B3E8C8F8B}" dt="2021-05-03T11:02:41.091" v="1879" actId="207"/>
          <ac:spMkLst>
            <pc:docMk/>
            <pc:sldMk cId="70567577" sldId="256"/>
            <ac:spMk id="32" creationId="{19CE4CF6-8896-411E-BC40-5F0AFD0B6B5A}"/>
          </ac:spMkLst>
        </pc:spChg>
        <pc:spChg chg="mod ord">
          <ac:chgData name="Doyun Shin" userId="2f41dd33-b46d-494f-b4f9-5c47406a8515" providerId="ADAL" clId="{01E8C37F-DEDD-4CDB-81B6-285B3E8C8F8B}" dt="2021-05-03T11:06:45.787" v="1973" actId="255"/>
          <ac:spMkLst>
            <pc:docMk/>
            <pc:sldMk cId="70567577" sldId="256"/>
            <ac:spMk id="33" creationId="{268208AD-A7DB-4577-9504-C78CE13C16FF}"/>
          </ac:spMkLst>
        </pc:spChg>
        <pc:spChg chg="mod">
          <ac:chgData name="Doyun Shin" userId="2f41dd33-b46d-494f-b4f9-5c47406a8515" providerId="ADAL" clId="{01E8C37F-DEDD-4CDB-81B6-285B3E8C8F8B}" dt="2021-06-01T16:45:38.260" v="1978" actId="1076"/>
          <ac:spMkLst>
            <pc:docMk/>
            <pc:sldMk cId="70567577" sldId="256"/>
            <ac:spMk id="34" creationId="{E46DDC8F-3B7B-4AF6-AE12-5E45A52F2A17}"/>
          </ac:spMkLst>
        </pc:spChg>
        <pc:spChg chg="mod">
          <ac:chgData name="Doyun Shin" userId="2f41dd33-b46d-494f-b4f9-5c47406a8515" providerId="ADAL" clId="{01E8C37F-DEDD-4CDB-81B6-285B3E8C8F8B}" dt="2021-05-03T11:02:44.838" v="1880" actId="207"/>
          <ac:spMkLst>
            <pc:docMk/>
            <pc:sldMk cId="70567577" sldId="256"/>
            <ac:spMk id="35" creationId="{640A4A30-1B02-400E-BC32-337C2B72BB89}"/>
          </ac:spMkLst>
        </pc:spChg>
        <pc:spChg chg="mod">
          <ac:chgData name="Doyun Shin" userId="2f41dd33-b46d-494f-b4f9-5c47406a8515" providerId="ADAL" clId="{01E8C37F-DEDD-4CDB-81B6-285B3E8C8F8B}" dt="2021-05-03T11:02:48.342" v="1881" actId="207"/>
          <ac:spMkLst>
            <pc:docMk/>
            <pc:sldMk cId="70567577" sldId="256"/>
            <ac:spMk id="36" creationId="{B5CE121C-5C24-406E-84AC-9096FA0B24C6}"/>
          </ac:spMkLst>
        </pc:spChg>
        <pc:spChg chg="mod">
          <ac:chgData name="Doyun Shin" userId="2f41dd33-b46d-494f-b4f9-5c47406a8515" providerId="ADAL" clId="{01E8C37F-DEDD-4CDB-81B6-285B3E8C8F8B}" dt="2021-05-03T11:02:50.993" v="1882" actId="207"/>
          <ac:spMkLst>
            <pc:docMk/>
            <pc:sldMk cId="70567577" sldId="256"/>
            <ac:spMk id="37" creationId="{94A95E88-8500-4592-BC9D-FB10DF6C1168}"/>
          </ac:spMkLst>
        </pc:spChg>
        <pc:spChg chg="del">
          <ac:chgData name="Doyun Shin" userId="2f41dd33-b46d-494f-b4f9-5c47406a8515" providerId="ADAL" clId="{01E8C37F-DEDD-4CDB-81B6-285B3E8C8F8B}" dt="2021-05-03T10:55:58.726" v="1585" actId="478"/>
          <ac:spMkLst>
            <pc:docMk/>
            <pc:sldMk cId="70567577" sldId="256"/>
            <ac:spMk id="49" creationId="{6B37BB72-CDFC-4E57-A92B-F7876BDD29AF}"/>
          </ac:spMkLst>
        </pc:spChg>
        <pc:spChg chg="del mod">
          <ac:chgData name="Doyun Shin" userId="2f41dd33-b46d-494f-b4f9-5c47406a8515" providerId="ADAL" clId="{01E8C37F-DEDD-4CDB-81B6-285B3E8C8F8B}" dt="2021-05-03T10:55:55.017" v="1584" actId="478"/>
          <ac:spMkLst>
            <pc:docMk/>
            <pc:sldMk cId="70567577" sldId="256"/>
            <ac:spMk id="50" creationId="{A96292BA-B17F-4EB9-82C5-31C1BE82276B}"/>
          </ac:spMkLst>
        </pc:spChg>
        <pc:grpChg chg="add del mod">
          <ac:chgData name="Doyun Shin" userId="2f41dd33-b46d-494f-b4f9-5c47406a8515" providerId="ADAL" clId="{01E8C37F-DEDD-4CDB-81B6-285B3E8C8F8B}" dt="2021-05-03T11:03:19.839" v="1888" actId="478"/>
          <ac:grpSpMkLst>
            <pc:docMk/>
            <pc:sldMk cId="70567577" sldId="256"/>
            <ac:grpSpMk id="25" creationId="{9B86163B-B221-4603-B1D7-D551B06F9D5B}"/>
          </ac:grpSpMkLst>
        </pc:grpChg>
        <pc:grpChg chg="mod">
          <ac:chgData name="Doyun Shin" userId="2f41dd33-b46d-494f-b4f9-5c47406a8515" providerId="ADAL" clId="{01E8C37F-DEDD-4CDB-81B6-285B3E8C8F8B}" dt="2021-05-03T11:01:37.461" v="1874"/>
          <ac:grpSpMkLst>
            <pc:docMk/>
            <pc:sldMk cId="70567577" sldId="256"/>
            <ac:grpSpMk id="28" creationId="{EEC9BCA9-5711-49C4-ADA1-0B37A0F5AFD1}"/>
          </ac:grpSpMkLst>
        </pc:grpChg>
        <pc:grpChg chg="del">
          <ac:chgData name="Doyun Shin" userId="2f41dd33-b46d-494f-b4f9-5c47406a8515" providerId="ADAL" clId="{01E8C37F-DEDD-4CDB-81B6-285B3E8C8F8B}" dt="2021-05-03T10:55:42.924" v="1582" actId="478"/>
          <ac:grpSpMkLst>
            <pc:docMk/>
            <pc:sldMk cId="70567577" sldId="256"/>
            <ac:grpSpMk id="57" creationId="{1185DAD4-FE0F-4BE0-91CE-FDD65CE71A67}"/>
          </ac:grpSpMkLst>
        </pc:grpChg>
        <pc:picChg chg="add mod">
          <ac:chgData name="Doyun Shin" userId="2f41dd33-b46d-494f-b4f9-5c47406a8515" providerId="ADAL" clId="{01E8C37F-DEDD-4CDB-81B6-285B3E8C8F8B}" dt="2021-06-01T16:46:03.098" v="1988" actId="1076"/>
          <ac:picMkLst>
            <pc:docMk/>
            <pc:sldMk cId="70567577" sldId="256"/>
            <ac:picMk id="2050" creationId="{CE3511D0-1134-49CD-A166-A0C94CAD8C43}"/>
          </ac:picMkLst>
        </pc:picChg>
      </pc:sldChg>
      <pc:sldChg chg="ord">
        <pc:chgData name="Doyun Shin" userId="2f41dd33-b46d-494f-b4f9-5c47406a8515" providerId="ADAL" clId="{01E8C37F-DEDD-4CDB-81B6-285B3E8C8F8B}" dt="2021-05-03T11:01:30.770" v="1873"/>
        <pc:sldMkLst>
          <pc:docMk/>
          <pc:sldMk cId="1241158067" sldId="301"/>
        </pc:sldMkLst>
      </pc:sldChg>
      <pc:sldChg chg="modSp">
        <pc:chgData name="Doyun Shin" userId="2f41dd33-b46d-494f-b4f9-5c47406a8515" providerId="ADAL" clId="{01E8C37F-DEDD-4CDB-81B6-285B3E8C8F8B}" dt="2021-05-03T09:56:49.776" v="1"/>
        <pc:sldMkLst>
          <pc:docMk/>
          <pc:sldMk cId="3630114779" sldId="344"/>
        </pc:sldMkLst>
        <pc:spChg chg="mod">
          <ac:chgData name="Doyun Shin" userId="2f41dd33-b46d-494f-b4f9-5c47406a8515" providerId="ADAL" clId="{01E8C37F-DEDD-4CDB-81B6-285B3E8C8F8B}" dt="2021-05-03T09:56:49.776" v="1"/>
          <ac:spMkLst>
            <pc:docMk/>
            <pc:sldMk cId="3630114779" sldId="344"/>
            <ac:spMk id="2" creationId="{D735F7F3-C1B5-4B60-A00A-4EB618DDFB5A}"/>
          </ac:spMkLst>
        </pc:spChg>
      </pc:sldChg>
      <pc:sldChg chg="addSp delSp modSp mod">
        <pc:chgData name="Doyun Shin" userId="2f41dd33-b46d-494f-b4f9-5c47406a8515" providerId="ADAL" clId="{01E8C37F-DEDD-4CDB-81B6-285B3E8C8F8B}" dt="2021-05-03T10:51:36.022" v="1533" actId="1076"/>
        <pc:sldMkLst>
          <pc:docMk/>
          <pc:sldMk cId="2385919788" sldId="345"/>
        </pc:sldMkLst>
        <pc:spChg chg="mod">
          <ac:chgData name="Doyun Shin" userId="2f41dd33-b46d-494f-b4f9-5c47406a8515" providerId="ADAL" clId="{01E8C37F-DEDD-4CDB-81B6-285B3E8C8F8B}" dt="2021-05-03T10:51:03.926" v="1459" actId="14100"/>
          <ac:spMkLst>
            <pc:docMk/>
            <pc:sldMk cId="2385919788" sldId="345"/>
            <ac:spMk id="2" creationId="{D735F7F3-C1B5-4B60-A00A-4EB618DDFB5A}"/>
          </ac:spMkLst>
        </pc:spChg>
        <pc:spChg chg="mod">
          <ac:chgData name="Doyun Shin" userId="2f41dd33-b46d-494f-b4f9-5c47406a8515" providerId="ADAL" clId="{01E8C37F-DEDD-4CDB-81B6-285B3E8C8F8B}" dt="2021-05-03T10:51:27.611" v="1526" actId="1038"/>
          <ac:spMkLst>
            <pc:docMk/>
            <pc:sldMk cId="2385919788" sldId="345"/>
            <ac:spMk id="37" creationId="{B2022FF3-3563-451D-9608-D831AA18AE1B}"/>
          </ac:spMkLst>
        </pc:spChg>
        <pc:spChg chg="mod">
          <ac:chgData name="Doyun Shin" userId="2f41dd33-b46d-494f-b4f9-5c47406a8515" providerId="ADAL" clId="{01E8C37F-DEDD-4CDB-81B6-285B3E8C8F8B}" dt="2021-05-03T10:46:27.257" v="1242" actId="20577"/>
          <ac:spMkLst>
            <pc:docMk/>
            <pc:sldMk cId="2385919788" sldId="345"/>
            <ac:spMk id="39" creationId="{E2228181-781E-4910-A813-06B900C5F461}"/>
          </ac:spMkLst>
        </pc:spChg>
        <pc:spChg chg="mod">
          <ac:chgData name="Doyun Shin" userId="2f41dd33-b46d-494f-b4f9-5c47406a8515" providerId="ADAL" clId="{01E8C37F-DEDD-4CDB-81B6-285B3E8C8F8B}" dt="2021-05-03T10:51:27.611" v="1526" actId="1038"/>
          <ac:spMkLst>
            <pc:docMk/>
            <pc:sldMk cId="2385919788" sldId="345"/>
            <ac:spMk id="56" creationId="{0190C20C-1614-4670-96D4-674517A0C6E7}"/>
          </ac:spMkLst>
        </pc:spChg>
        <pc:spChg chg="mod">
          <ac:chgData name="Doyun Shin" userId="2f41dd33-b46d-494f-b4f9-5c47406a8515" providerId="ADAL" clId="{01E8C37F-DEDD-4CDB-81B6-285B3E8C8F8B}" dt="2021-05-03T10:46:28.510" v="1243" actId="20577"/>
          <ac:spMkLst>
            <pc:docMk/>
            <pc:sldMk cId="2385919788" sldId="345"/>
            <ac:spMk id="60" creationId="{5394617B-408C-4DBC-AE2F-5109EBCFB87C}"/>
          </ac:spMkLst>
        </pc:spChg>
        <pc:spChg chg="mod">
          <ac:chgData name="Doyun Shin" userId="2f41dd33-b46d-494f-b4f9-5c47406a8515" providerId="ADAL" clId="{01E8C37F-DEDD-4CDB-81B6-285B3E8C8F8B}" dt="2021-05-03T10:51:27.611" v="1526" actId="1038"/>
          <ac:spMkLst>
            <pc:docMk/>
            <pc:sldMk cId="2385919788" sldId="345"/>
            <ac:spMk id="62" creationId="{D4F705BE-22E6-48E3-BC36-E2A953061696}"/>
          </ac:spMkLst>
        </pc:spChg>
        <pc:spChg chg="mod">
          <ac:chgData name="Doyun Shin" userId="2f41dd33-b46d-494f-b4f9-5c47406a8515" providerId="ADAL" clId="{01E8C37F-DEDD-4CDB-81B6-285B3E8C8F8B}" dt="2021-05-03T10:46:30.022" v="1244" actId="20577"/>
          <ac:spMkLst>
            <pc:docMk/>
            <pc:sldMk cId="2385919788" sldId="345"/>
            <ac:spMk id="63" creationId="{DEDF3232-2949-409D-8566-4BFFBADADDBF}"/>
          </ac:spMkLst>
        </pc:spChg>
        <pc:spChg chg="mod">
          <ac:chgData name="Doyun Shin" userId="2f41dd33-b46d-494f-b4f9-5c47406a8515" providerId="ADAL" clId="{01E8C37F-DEDD-4CDB-81B6-285B3E8C8F8B}" dt="2021-05-03T10:51:27.611" v="1526" actId="1038"/>
          <ac:spMkLst>
            <pc:docMk/>
            <pc:sldMk cId="2385919788" sldId="345"/>
            <ac:spMk id="65" creationId="{0FC449E2-DDF8-4B16-8AA8-5491CFC99EC7}"/>
          </ac:spMkLst>
        </pc:spChg>
        <pc:spChg chg="mod">
          <ac:chgData name="Doyun Shin" userId="2f41dd33-b46d-494f-b4f9-5c47406a8515" providerId="ADAL" clId="{01E8C37F-DEDD-4CDB-81B6-285B3E8C8F8B}" dt="2021-05-03T10:51:32.418" v="1532" actId="20577"/>
          <ac:spMkLst>
            <pc:docMk/>
            <pc:sldMk cId="2385919788" sldId="345"/>
            <ac:spMk id="66" creationId="{C0623D51-930E-4ED9-A26D-716DBF347669}"/>
          </ac:spMkLst>
        </pc:spChg>
        <pc:spChg chg="mod">
          <ac:chgData name="Doyun Shin" userId="2f41dd33-b46d-494f-b4f9-5c47406a8515" providerId="ADAL" clId="{01E8C37F-DEDD-4CDB-81B6-285B3E8C8F8B}" dt="2021-05-03T10:51:27.611" v="1526" actId="1038"/>
          <ac:spMkLst>
            <pc:docMk/>
            <pc:sldMk cId="2385919788" sldId="345"/>
            <ac:spMk id="68" creationId="{2CC58E02-F94A-41F8-932E-216892D2B6E1}"/>
          </ac:spMkLst>
        </pc:spChg>
        <pc:spChg chg="mod">
          <ac:chgData name="Doyun Shin" userId="2f41dd33-b46d-494f-b4f9-5c47406a8515" providerId="ADAL" clId="{01E8C37F-DEDD-4CDB-81B6-285B3E8C8F8B}" dt="2021-05-03T10:46:57.524" v="1251" actId="1076"/>
          <ac:spMkLst>
            <pc:docMk/>
            <pc:sldMk cId="2385919788" sldId="345"/>
            <ac:spMk id="69" creationId="{667181F3-C8AF-4607-A606-235F8E742C12}"/>
          </ac:spMkLst>
        </pc:spChg>
        <pc:spChg chg="mod">
          <ac:chgData name="Doyun Shin" userId="2f41dd33-b46d-494f-b4f9-5c47406a8515" providerId="ADAL" clId="{01E8C37F-DEDD-4CDB-81B6-285B3E8C8F8B}" dt="2021-05-03T10:51:36.022" v="1533" actId="1076"/>
          <ac:spMkLst>
            <pc:docMk/>
            <pc:sldMk cId="2385919788" sldId="345"/>
            <ac:spMk id="71" creationId="{756938D8-B3B6-41D7-B2E8-01C1543F6DB8}"/>
          </ac:spMkLst>
        </pc:spChg>
        <pc:picChg chg="add mod">
          <ac:chgData name="Doyun Shin" userId="2f41dd33-b46d-494f-b4f9-5c47406a8515" providerId="ADAL" clId="{01E8C37F-DEDD-4CDB-81B6-285B3E8C8F8B}" dt="2021-05-03T10:51:10.067" v="1476" actId="1037"/>
          <ac:picMkLst>
            <pc:docMk/>
            <pc:sldMk cId="2385919788" sldId="345"/>
            <ac:picMk id="21" creationId="{E8416D53-2349-48A3-8184-25D79C32DD30}"/>
          </ac:picMkLst>
        </pc:picChg>
        <pc:picChg chg="mod">
          <ac:chgData name="Doyun Shin" userId="2f41dd33-b46d-494f-b4f9-5c47406a8515" providerId="ADAL" clId="{01E8C37F-DEDD-4CDB-81B6-285B3E8C8F8B}" dt="2021-05-03T10:51:10.067" v="1476" actId="1037"/>
          <ac:picMkLst>
            <pc:docMk/>
            <pc:sldMk cId="2385919788" sldId="345"/>
            <ac:picMk id="72" creationId="{DB1E88D4-06C5-4B94-ABF4-8BD113940887}"/>
          </ac:picMkLst>
        </pc:picChg>
        <pc:cxnChg chg="del mod">
          <ac:chgData name="Doyun Shin" userId="2f41dd33-b46d-494f-b4f9-5c47406a8515" providerId="ADAL" clId="{01E8C37F-DEDD-4CDB-81B6-285B3E8C8F8B}" dt="2021-05-03T10:45:12.858" v="1144" actId="478"/>
          <ac:cxnSpMkLst>
            <pc:docMk/>
            <pc:sldMk cId="2385919788" sldId="345"/>
            <ac:cxnSpMk id="53" creationId="{B7B1AF84-B1ED-4D06-BEC6-7112C249EC9A}"/>
          </ac:cxnSpMkLst>
        </pc:cxnChg>
        <pc:cxnChg chg="del mod">
          <ac:chgData name="Doyun Shin" userId="2f41dd33-b46d-494f-b4f9-5c47406a8515" providerId="ADAL" clId="{01E8C37F-DEDD-4CDB-81B6-285B3E8C8F8B}" dt="2021-05-03T10:45:13.634" v="1145" actId="478"/>
          <ac:cxnSpMkLst>
            <pc:docMk/>
            <pc:sldMk cId="2385919788" sldId="345"/>
            <ac:cxnSpMk id="61" creationId="{149E9C02-6337-4DDB-A283-FDF4484188C4}"/>
          </ac:cxnSpMkLst>
        </pc:cxnChg>
        <pc:cxnChg chg="del mod">
          <ac:chgData name="Doyun Shin" userId="2f41dd33-b46d-494f-b4f9-5c47406a8515" providerId="ADAL" clId="{01E8C37F-DEDD-4CDB-81B6-285B3E8C8F8B}" dt="2021-05-03T10:45:14.557" v="1146" actId="478"/>
          <ac:cxnSpMkLst>
            <pc:docMk/>
            <pc:sldMk cId="2385919788" sldId="345"/>
            <ac:cxnSpMk id="64" creationId="{7D3D1561-FE5F-46A9-BD17-C6AB4686D19D}"/>
          </ac:cxnSpMkLst>
        </pc:cxnChg>
        <pc:cxnChg chg="del mod">
          <ac:chgData name="Doyun Shin" userId="2f41dd33-b46d-494f-b4f9-5c47406a8515" providerId="ADAL" clId="{01E8C37F-DEDD-4CDB-81B6-285B3E8C8F8B}" dt="2021-05-03T10:45:15.447" v="1147" actId="478"/>
          <ac:cxnSpMkLst>
            <pc:docMk/>
            <pc:sldMk cId="2385919788" sldId="345"/>
            <ac:cxnSpMk id="67" creationId="{AC5E6542-AD79-4728-99FB-7B322DD2E5B1}"/>
          </ac:cxnSpMkLst>
        </pc:cxnChg>
        <pc:cxnChg chg="del mod">
          <ac:chgData name="Doyun Shin" userId="2f41dd33-b46d-494f-b4f9-5c47406a8515" providerId="ADAL" clId="{01E8C37F-DEDD-4CDB-81B6-285B3E8C8F8B}" dt="2021-05-03T10:45:16.451" v="1148" actId="478"/>
          <ac:cxnSpMkLst>
            <pc:docMk/>
            <pc:sldMk cId="2385919788" sldId="345"/>
            <ac:cxnSpMk id="70" creationId="{B85EFC74-5769-4D1F-A6B8-00417308AE1B}"/>
          </ac:cxnSpMkLst>
        </pc:cxnChg>
      </pc:sldChg>
      <pc:sldChg chg="modSp del">
        <pc:chgData name="Doyun Shin" userId="2f41dd33-b46d-494f-b4f9-5c47406a8515" providerId="ADAL" clId="{01E8C37F-DEDD-4CDB-81B6-285B3E8C8F8B}" dt="2021-05-03T11:08:52.426" v="1974" actId="2696"/>
        <pc:sldMkLst>
          <pc:docMk/>
          <pc:sldMk cId="3457992654" sldId="346"/>
        </pc:sldMkLst>
        <pc:spChg chg="mod">
          <ac:chgData name="Doyun Shin" userId="2f41dd33-b46d-494f-b4f9-5c47406a8515" providerId="ADAL" clId="{01E8C37F-DEDD-4CDB-81B6-285B3E8C8F8B}" dt="2021-05-03T09:56:49.776" v="1"/>
          <ac:spMkLst>
            <pc:docMk/>
            <pc:sldMk cId="3457992654" sldId="346"/>
            <ac:spMk id="2" creationId="{B0F7A256-4671-4E11-A2D8-84A0DC77D65D}"/>
          </ac:spMkLst>
        </pc:spChg>
      </pc:sldChg>
      <pc:sldChg chg="modSp">
        <pc:chgData name="Doyun Shin" userId="2f41dd33-b46d-494f-b4f9-5c47406a8515" providerId="ADAL" clId="{01E8C37F-DEDD-4CDB-81B6-285B3E8C8F8B}" dt="2021-05-03T09:56:49.776" v="1"/>
        <pc:sldMkLst>
          <pc:docMk/>
          <pc:sldMk cId="2112739704" sldId="347"/>
        </pc:sldMkLst>
        <pc:spChg chg="mod">
          <ac:chgData name="Doyun Shin" userId="2f41dd33-b46d-494f-b4f9-5c47406a8515" providerId="ADAL" clId="{01E8C37F-DEDD-4CDB-81B6-285B3E8C8F8B}" dt="2021-05-03T09:56:49.776" v="1"/>
          <ac:spMkLst>
            <pc:docMk/>
            <pc:sldMk cId="2112739704" sldId="347"/>
            <ac:spMk id="2" creationId="{4955ECCF-FA57-4EA1-BB60-FD08C9981B80}"/>
          </ac:spMkLst>
        </pc:spChg>
      </pc:sldChg>
      <pc:sldChg chg="addSp delSp modSp del mod ord">
        <pc:chgData name="Doyun Shin" userId="2f41dd33-b46d-494f-b4f9-5c47406a8515" providerId="ADAL" clId="{01E8C37F-DEDD-4CDB-81B6-285B3E8C8F8B}" dt="2021-05-03T10:50:32.928" v="1454" actId="2696"/>
        <pc:sldMkLst>
          <pc:docMk/>
          <pc:sldMk cId="20093938" sldId="348"/>
        </pc:sldMkLst>
        <pc:spChg chg="mod">
          <ac:chgData name="Doyun Shin" userId="2f41dd33-b46d-494f-b4f9-5c47406a8515" providerId="ADAL" clId="{01E8C37F-DEDD-4CDB-81B6-285B3E8C8F8B}" dt="2021-05-03T09:56:49.776" v="1"/>
          <ac:spMkLst>
            <pc:docMk/>
            <pc:sldMk cId="20093938" sldId="348"/>
            <ac:spMk id="2" creationId="{D735F7F3-C1B5-4B60-A00A-4EB618DDFB5A}"/>
          </ac:spMkLst>
        </pc:spChg>
        <pc:spChg chg="del">
          <ac:chgData name="Doyun Shin" userId="2f41dd33-b46d-494f-b4f9-5c47406a8515" providerId="ADAL" clId="{01E8C37F-DEDD-4CDB-81B6-285B3E8C8F8B}" dt="2021-05-03T10:44:36.932" v="1134" actId="478"/>
          <ac:spMkLst>
            <pc:docMk/>
            <pc:sldMk cId="20093938" sldId="348"/>
            <ac:spMk id="23" creationId="{E973BA3F-C09D-4E61-9799-814A52607FE6}"/>
          </ac:spMkLst>
        </pc:spChg>
        <pc:spChg chg="del">
          <ac:chgData name="Doyun Shin" userId="2f41dd33-b46d-494f-b4f9-5c47406a8515" providerId="ADAL" clId="{01E8C37F-DEDD-4CDB-81B6-285B3E8C8F8B}" dt="2021-05-03T10:44:36.932" v="1134" actId="478"/>
          <ac:spMkLst>
            <pc:docMk/>
            <pc:sldMk cId="20093938" sldId="348"/>
            <ac:spMk id="24" creationId="{40B6C694-A3EB-4770-8183-1596312F8572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25" creationId="{B8FBFC01-4880-4F0B-B76A-D908C13A3665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26" creationId="{77CD059F-EFC6-42EA-A48F-67C351C09ACC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28" creationId="{5B7316DD-1BDB-44B8-834A-13BD8F3E81DA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29" creationId="{C5923446-8E69-47B0-82E6-37208165994B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31" creationId="{F25E8C67-BD2D-40C4-A61D-9E5278306B6A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32" creationId="{4424A567-F181-42CA-A645-E3FA70B1CE56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34" creationId="{4073F08E-1247-4666-9EE1-48C0B2DD2761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35" creationId="{1DB94210-4A6F-4DEA-AE9D-8D6BA61FE103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37" creationId="{1A649F4B-3D12-4264-9270-94B870A76A3C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38" creationId="{BC17BDD7-F02A-4926-988F-1EDD9B41FB55}"/>
          </ac:spMkLst>
        </pc:spChg>
        <pc:spChg chg="add del mod">
          <ac:chgData name="Doyun Shin" userId="2f41dd33-b46d-494f-b4f9-5c47406a8515" providerId="ADAL" clId="{01E8C37F-DEDD-4CDB-81B6-285B3E8C8F8B}" dt="2021-05-03T10:44:59.678" v="1140"/>
          <ac:spMkLst>
            <pc:docMk/>
            <pc:sldMk cId="20093938" sldId="348"/>
            <ac:spMk id="40" creationId="{0B8EF3C8-C77C-4159-AE9F-666829FA4BE9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46" creationId="{4A6B337A-4FE2-4E96-9511-3041F67AFC11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47" creationId="{9232C866-7AA8-47CC-9C04-B93754B81C00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49" creationId="{5FA68EF1-829C-4833-829F-F1E711C5F701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50" creationId="{A4B56910-F912-4B0A-A131-9C7F63F06E6A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52" creationId="{0DFA5636-C71A-4B33-B0D1-DED003630189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53" creationId="{51589BA6-9698-4834-A94C-A7D491F35A33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55" creationId="{F4114052-0638-473F-894B-4E480A10E29E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56" creationId="{4CF04182-EC90-4E76-8C41-F9F9AFB4A939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58" creationId="{288F1466-32E8-47B9-8D57-71050A6969D7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59" creationId="{16ABBDB3-312F-4B3F-BADA-807813F24B1D}"/>
          </ac:spMkLst>
        </pc:spChg>
        <pc:spChg chg="add del mod">
          <ac:chgData name="Doyun Shin" userId="2f41dd33-b46d-494f-b4f9-5c47406a8515" providerId="ADAL" clId="{01E8C37F-DEDD-4CDB-81B6-285B3E8C8F8B}" dt="2021-05-03T10:45:09.364" v="1143"/>
          <ac:spMkLst>
            <pc:docMk/>
            <pc:sldMk cId="20093938" sldId="348"/>
            <ac:spMk id="61" creationId="{C2271179-FAA2-4E7E-BE1D-32C619A20FF3}"/>
          </ac:spMkLst>
        </pc:spChg>
        <pc:grpChg chg="del">
          <ac:chgData name="Doyun Shin" userId="2f41dd33-b46d-494f-b4f9-5c47406a8515" providerId="ADAL" clId="{01E8C37F-DEDD-4CDB-81B6-285B3E8C8F8B}" dt="2021-05-03T10:45:04.183" v="1141" actId="478"/>
          <ac:grpSpMkLst>
            <pc:docMk/>
            <pc:sldMk cId="20093938" sldId="348"/>
            <ac:grpSpMk id="4" creationId="{60BE5FFC-4D8A-4196-9E29-A02224071D2D}"/>
          </ac:grpSpMkLst>
        </pc:grpChg>
        <pc:grpChg chg="del">
          <ac:chgData name="Doyun Shin" userId="2f41dd33-b46d-494f-b4f9-5c47406a8515" providerId="ADAL" clId="{01E8C37F-DEDD-4CDB-81B6-285B3E8C8F8B}" dt="2021-05-03T10:44:36.932" v="1134" actId="478"/>
          <ac:grpSpMkLst>
            <pc:docMk/>
            <pc:sldMk cId="20093938" sldId="348"/>
            <ac:grpSpMk id="17" creationId="{C6E40597-366F-49FF-982C-A8A12251DAC6}"/>
          </ac:grpSpMkLst>
        </pc:grpChg>
        <pc:grpChg chg="del">
          <ac:chgData name="Doyun Shin" userId="2f41dd33-b46d-494f-b4f9-5c47406a8515" providerId="ADAL" clId="{01E8C37F-DEDD-4CDB-81B6-285B3E8C8F8B}" dt="2021-05-03T10:44:36.932" v="1134" actId="478"/>
          <ac:grpSpMkLst>
            <pc:docMk/>
            <pc:sldMk cId="20093938" sldId="348"/>
            <ac:grpSpMk id="20" creationId="{B6CBC5E0-5F1C-4106-BF50-559896A55E00}"/>
          </ac:grpSpMkLst>
        </pc:grpChg>
        <pc:graphicFrameChg chg="del">
          <ac:chgData name="Doyun Shin" userId="2f41dd33-b46d-494f-b4f9-5c47406a8515" providerId="ADAL" clId="{01E8C37F-DEDD-4CDB-81B6-285B3E8C8F8B}" dt="2021-05-03T10:45:04.183" v="1141" actId="478"/>
          <ac:graphicFrameMkLst>
            <pc:docMk/>
            <pc:sldMk cId="20093938" sldId="348"/>
            <ac:graphicFrameMk id="3" creationId="{5472B180-93B2-4B46-A074-B621930FCDC9}"/>
          </ac:graphicFrameMkLst>
        </pc:graphicFrameChg>
        <pc:cxnChg chg="add del mod">
          <ac:chgData name="Doyun Shin" userId="2f41dd33-b46d-494f-b4f9-5c47406a8515" providerId="ADAL" clId="{01E8C37F-DEDD-4CDB-81B6-285B3E8C8F8B}" dt="2021-05-03T10:44:59.678" v="1140"/>
          <ac:cxnSpMkLst>
            <pc:docMk/>
            <pc:sldMk cId="20093938" sldId="348"/>
            <ac:cxnSpMk id="27" creationId="{7E53076B-86E7-4D57-9AE8-2492B4FE0E3B}"/>
          </ac:cxnSpMkLst>
        </pc:cxnChg>
        <pc:cxnChg chg="add del mod">
          <ac:chgData name="Doyun Shin" userId="2f41dd33-b46d-494f-b4f9-5c47406a8515" providerId="ADAL" clId="{01E8C37F-DEDD-4CDB-81B6-285B3E8C8F8B}" dt="2021-05-03T10:44:59.678" v="1140"/>
          <ac:cxnSpMkLst>
            <pc:docMk/>
            <pc:sldMk cId="20093938" sldId="348"/>
            <ac:cxnSpMk id="30" creationId="{A5E9101A-10DB-4DD6-B1FA-4A9D0D759653}"/>
          </ac:cxnSpMkLst>
        </pc:cxnChg>
        <pc:cxnChg chg="add del mod">
          <ac:chgData name="Doyun Shin" userId="2f41dd33-b46d-494f-b4f9-5c47406a8515" providerId="ADAL" clId="{01E8C37F-DEDD-4CDB-81B6-285B3E8C8F8B}" dt="2021-05-03T10:44:59.678" v="1140"/>
          <ac:cxnSpMkLst>
            <pc:docMk/>
            <pc:sldMk cId="20093938" sldId="348"/>
            <ac:cxnSpMk id="33" creationId="{D0ED878E-737C-43D2-ACD9-72753C3228E6}"/>
          </ac:cxnSpMkLst>
        </pc:cxnChg>
        <pc:cxnChg chg="add del mod">
          <ac:chgData name="Doyun Shin" userId="2f41dd33-b46d-494f-b4f9-5c47406a8515" providerId="ADAL" clId="{01E8C37F-DEDD-4CDB-81B6-285B3E8C8F8B}" dt="2021-05-03T10:44:59.678" v="1140"/>
          <ac:cxnSpMkLst>
            <pc:docMk/>
            <pc:sldMk cId="20093938" sldId="348"/>
            <ac:cxnSpMk id="36" creationId="{04DA376B-CC45-4050-8897-663710226709}"/>
          </ac:cxnSpMkLst>
        </pc:cxnChg>
        <pc:cxnChg chg="add del mod">
          <ac:chgData name="Doyun Shin" userId="2f41dd33-b46d-494f-b4f9-5c47406a8515" providerId="ADAL" clId="{01E8C37F-DEDD-4CDB-81B6-285B3E8C8F8B}" dt="2021-05-03T10:44:59.678" v="1140"/>
          <ac:cxnSpMkLst>
            <pc:docMk/>
            <pc:sldMk cId="20093938" sldId="348"/>
            <ac:cxnSpMk id="39" creationId="{53647421-3586-48CB-83F9-8D059CC06824}"/>
          </ac:cxnSpMkLst>
        </pc:cxnChg>
        <pc:cxnChg chg="add del mod">
          <ac:chgData name="Doyun Shin" userId="2f41dd33-b46d-494f-b4f9-5c47406a8515" providerId="ADAL" clId="{01E8C37F-DEDD-4CDB-81B6-285B3E8C8F8B}" dt="2021-05-03T10:45:09.364" v="1143"/>
          <ac:cxnSpMkLst>
            <pc:docMk/>
            <pc:sldMk cId="20093938" sldId="348"/>
            <ac:cxnSpMk id="48" creationId="{905E8509-088D-4821-8D4A-D263728FB0A8}"/>
          </ac:cxnSpMkLst>
        </pc:cxnChg>
        <pc:cxnChg chg="add del mod">
          <ac:chgData name="Doyun Shin" userId="2f41dd33-b46d-494f-b4f9-5c47406a8515" providerId="ADAL" clId="{01E8C37F-DEDD-4CDB-81B6-285B3E8C8F8B}" dt="2021-05-03T10:45:09.364" v="1143"/>
          <ac:cxnSpMkLst>
            <pc:docMk/>
            <pc:sldMk cId="20093938" sldId="348"/>
            <ac:cxnSpMk id="51" creationId="{A96A8D81-9964-4F7D-84BB-79D54D30FEFB}"/>
          </ac:cxnSpMkLst>
        </pc:cxnChg>
        <pc:cxnChg chg="add del mod">
          <ac:chgData name="Doyun Shin" userId="2f41dd33-b46d-494f-b4f9-5c47406a8515" providerId="ADAL" clId="{01E8C37F-DEDD-4CDB-81B6-285B3E8C8F8B}" dt="2021-05-03T10:45:09.364" v="1143"/>
          <ac:cxnSpMkLst>
            <pc:docMk/>
            <pc:sldMk cId="20093938" sldId="348"/>
            <ac:cxnSpMk id="54" creationId="{9EAC5320-93CE-4836-9880-90706FCF183D}"/>
          </ac:cxnSpMkLst>
        </pc:cxnChg>
        <pc:cxnChg chg="add del mod">
          <ac:chgData name="Doyun Shin" userId="2f41dd33-b46d-494f-b4f9-5c47406a8515" providerId="ADAL" clId="{01E8C37F-DEDD-4CDB-81B6-285B3E8C8F8B}" dt="2021-05-03T10:45:09.364" v="1143"/>
          <ac:cxnSpMkLst>
            <pc:docMk/>
            <pc:sldMk cId="20093938" sldId="348"/>
            <ac:cxnSpMk id="57" creationId="{1D52E82D-AAAC-426A-A0AE-6E075412E770}"/>
          </ac:cxnSpMkLst>
        </pc:cxnChg>
        <pc:cxnChg chg="add del mod">
          <ac:chgData name="Doyun Shin" userId="2f41dd33-b46d-494f-b4f9-5c47406a8515" providerId="ADAL" clId="{01E8C37F-DEDD-4CDB-81B6-285B3E8C8F8B}" dt="2021-05-03T10:45:09.364" v="1143"/>
          <ac:cxnSpMkLst>
            <pc:docMk/>
            <pc:sldMk cId="20093938" sldId="348"/>
            <ac:cxnSpMk id="60" creationId="{487CFE7C-5617-4E78-9354-BD4131EE2EBF}"/>
          </ac:cxnSpMkLst>
        </pc:cxnChg>
      </pc:sldChg>
      <pc:sldChg chg="modSp add mod">
        <pc:chgData name="Doyun Shin" userId="2f41dd33-b46d-494f-b4f9-5c47406a8515" providerId="ADAL" clId="{01E8C37F-DEDD-4CDB-81B6-285B3E8C8F8B}" dt="2021-05-03T10:26:15.161" v="964" actId="20577"/>
        <pc:sldMkLst>
          <pc:docMk/>
          <pc:sldMk cId="3267288898" sldId="350"/>
        </pc:sldMkLst>
        <pc:spChg chg="mod">
          <ac:chgData name="Doyun Shin" userId="2f41dd33-b46d-494f-b4f9-5c47406a8515" providerId="ADAL" clId="{01E8C37F-DEDD-4CDB-81B6-285B3E8C8F8B}" dt="2021-05-03T09:56:49.776" v="1"/>
          <ac:spMkLst>
            <pc:docMk/>
            <pc:sldMk cId="3267288898" sldId="350"/>
            <ac:spMk id="2" creationId="{D735F7F3-C1B5-4B60-A00A-4EB618DDFB5A}"/>
          </ac:spMkLst>
        </pc:spChg>
        <pc:spChg chg="mod">
          <ac:chgData name="Doyun Shin" userId="2f41dd33-b46d-494f-b4f9-5c47406a8515" providerId="ADAL" clId="{01E8C37F-DEDD-4CDB-81B6-285B3E8C8F8B}" dt="2021-05-03T10:26:15.161" v="964" actId="20577"/>
          <ac:spMkLst>
            <pc:docMk/>
            <pc:sldMk cId="3267288898" sldId="350"/>
            <ac:spMk id="38" creationId="{504E60EC-E876-4001-A82A-822850E64A1F}"/>
          </ac:spMkLst>
        </pc:spChg>
      </pc:sldChg>
      <pc:sldChg chg="new">
        <pc:chgData name="Doyun Shin" userId="2f41dd33-b46d-494f-b4f9-5c47406a8515" providerId="ADAL" clId="{01E8C37F-DEDD-4CDB-81B6-285B3E8C8F8B}" dt="2021-05-03T09:57:20.529" v="35" actId="680"/>
        <pc:sldMkLst>
          <pc:docMk/>
          <pc:sldMk cId="62793134" sldId="351"/>
        </pc:sldMkLst>
      </pc:sldChg>
      <pc:sldChg chg="modSp add del mod">
        <pc:chgData name="Doyun Shin" userId="2f41dd33-b46d-494f-b4f9-5c47406a8515" providerId="ADAL" clId="{01E8C37F-DEDD-4CDB-81B6-285B3E8C8F8B}" dt="2021-05-03T10:25:57.696" v="936" actId="2696"/>
        <pc:sldMkLst>
          <pc:docMk/>
          <pc:sldMk cId="1252661937" sldId="352"/>
        </pc:sldMkLst>
        <pc:spChg chg="mod">
          <ac:chgData name="Doyun Shin" userId="2f41dd33-b46d-494f-b4f9-5c47406a8515" providerId="ADAL" clId="{01E8C37F-DEDD-4CDB-81B6-285B3E8C8F8B}" dt="2021-05-03T09:58:01.263" v="81" actId="20577"/>
          <ac:spMkLst>
            <pc:docMk/>
            <pc:sldMk cId="1252661937" sldId="352"/>
            <ac:spMk id="2" creationId="{D9B85F3A-0D98-4AE5-8CED-AA4A4CF82188}"/>
          </ac:spMkLst>
        </pc:spChg>
      </pc:sldChg>
      <pc:sldChg chg="addSp delSp modSp add mod">
        <pc:chgData name="Doyun Shin" userId="2f41dd33-b46d-494f-b4f9-5c47406a8515" providerId="ADAL" clId="{01E8C37F-DEDD-4CDB-81B6-285B3E8C8F8B}" dt="2021-05-03T10:40:16.856" v="1130" actId="20577"/>
        <pc:sldMkLst>
          <pc:docMk/>
          <pc:sldMk cId="2716669303" sldId="353"/>
        </pc:sldMkLst>
        <pc:spChg chg="mod">
          <ac:chgData name="Doyun Shin" userId="2f41dd33-b46d-494f-b4f9-5c47406a8515" providerId="ADAL" clId="{01E8C37F-DEDD-4CDB-81B6-285B3E8C8F8B}" dt="2021-05-03T10:06:13.452" v="97" actId="20577"/>
          <ac:spMkLst>
            <pc:docMk/>
            <pc:sldMk cId="2716669303" sldId="353"/>
            <ac:spMk id="2" creationId="{D9B85F3A-0D98-4AE5-8CED-AA4A4CF82188}"/>
          </ac:spMkLst>
        </pc:spChg>
        <pc:spChg chg="mod">
          <ac:chgData name="Doyun Shin" userId="2f41dd33-b46d-494f-b4f9-5c47406a8515" providerId="ADAL" clId="{01E8C37F-DEDD-4CDB-81B6-285B3E8C8F8B}" dt="2021-05-03T10:20:54.259" v="580" actId="20577"/>
          <ac:spMkLst>
            <pc:docMk/>
            <pc:sldMk cId="2716669303" sldId="353"/>
            <ac:spMk id="18" creationId="{F7791F88-EF9B-4DBD-A6BD-A910CA88F0F2}"/>
          </ac:spMkLst>
        </pc:spChg>
        <pc:spChg chg="mod">
          <ac:chgData name="Doyun Shin" userId="2f41dd33-b46d-494f-b4f9-5c47406a8515" providerId="ADAL" clId="{01E8C37F-DEDD-4CDB-81B6-285B3E8C8F8B}" dt="2021-05-03T10:20:51.860" v="578" actId="20577"/>
          <ac:spMkLst>
            <pc:docMk/>
            <pc:sldMk cId="2716669303" sldId="353"/>
            <ac:spMk id="22" creationId="{CE4AB5C3-4E20-4371-A957-63EDCEE09591}"/>
          </ac:spMkLst>
        </pc:spChg>
        <pc:spChg chg="mod">
          <ac:chgData name="Doyun Shin" userId="2f41dd33-b46d-494f-b4f9-5c47406a8515" providerId="ADAL" clId="{01E8C37F-DEDD-4CDB-81B6-285B3E8C8F8B}" dt="2021-05-03T10:20:49.580" v="576" actId="20577"/>
          <ac:spMkLst>
            <pc:docMk/>
            <pc:sldMk cId="2716669303" sldId="353"/>
            <ac:spMk id="26" creationId="{E0C6315D-A589-412F-A469-95BC69309628}"/>
          </ac:spMkLst>
        </pc:spChg>
        <pc:spChg chg="mod">
          <ac:chgData name="Doyun Shin" userId="2f41dd33-b46d-494f-b4f9-5c47406a8515" providerId="ADAL" clId="{01E8C37F-DEDD-4CDB-81B6-285B3E8C8F8B}" dt="2021-05-03T10:20:45.980" v="572" actId="20577"/>
          <ac:spMkLst>
            <pc:docMk/>
            <pc:sldMk cId="2716669303" sldId="353"/>
            <ac:spMk id="30" creationId="{4F4172BC-DA28-4C25-80C3-964DC4792B15}"/>
          </ac:spMkLst>
        </pc:spChg>
        <pc:spChg chg="mod topLvl">
          <ac:chgData name="Doyun Shin" userId="2f41dd33-b46d-494f-b4f9-5c47406a8515" providerId="ADAL" clId="{01E8C37F-DEDD-4CDB-81B6-285B3E8C8F8B}" dt="2021-05-03T10:24:23.661" v="868" actId="1076"/>
          <ac:spMkLst>
            <pc:docMk/>
            <pc:sldMk cId="2716669303" sldId="353"/>
            <ac:spMk id="32" creationId="{001B8196-4C2A-41B0-A4CA-85CF6A039B8A}"/>
          </ac:spMkLst>
        </pc:spChg>
        <pc:spChg chg="del mod topLvl">
          <ac:chgData name="Doyun Shin" userId="2f41dd33-b46d-494f-b4f9-5c47406a8515" providerId="ADAL" clId="{01E8C37F-DEDD-4CDB-81B6-285B3E8C8F8B}" dt="2021-05-03T10:15:18.019" v="135" actId="478"/>
          <ac:spMkLst>
            <pc:docMk/>
            <pc:sldMk cId="2716669303" sldId="353"/>
            <ac:spMk id="33" creationId="{7A3AD67E-4AFC-409A-834F-87499ADB9863}"/>
          </ac:spMkLst>
        </pc:spChg>
        <pc:spChg chg="mod topLvl">
          <ac:chgData name="Doyun Shin" userId="2f41dd33-b46d-494f-b4f9-5c47406a8515" providerId="ADAL" clId="{01E8C37F-DEDD-4CDB-81B6-285B3E8C8F8B}" dt="2021-05-03T10:24:43.318" v="891" actId="1076"/>
          <ac:spMkLst>
            <pc:docMk/>
            <pc:sldMk cId="2716669303" sldId="353"/>
            <ac:spMk id="35" creationId="{A2E7C4AD-B933-49CB-B1FD-5B8571C1C5CD}"/>
          </ac:spMkLst>
        </pc:spChg>
        <pc:spChg chg="del topLvl">
          <ac:chgData name="Doyun Shin" userId="2f41dd33-b46d-494f-b4f9-5c47406a8515" providerId="ADAL" clId="{01E8C37F-DEDD-4CDB-81B6-285B3E8C8F8B}" dt="2021-05-03T10:15:28.101" v="137" actId="478"/>
          <ac:spMkLst>
            <pc:docMk/>
            <pc:sldMk cId="2716669303" sldId="353"/>
            <ac:spMk id="36" creationId="{21EE7308-B53F-4923-B323-705A0BA4804F}"/>
          </ac:spMkLst>
        </pc:spChg>
        <pc:spChg chg="mod topLvl">
          <ac:chgData name="Doyun Shin" userId="2f41dd33-b46d-494f-b4f9-5c47406a8515" providerId="ADAL" clId="{01E8C37F-DEDD-4CDB-81B6-285B3E8C8F8B}" dt="2021-05-03T10:25:12.626" v="921" actId="20577"/>
          <ac:spMkLst>
            <pc:docMk/>
            <pc:sldMk cId="2716669303" sldId="353"/>
            <ac:spMk id="38" creationId="{E12F5DD7-5B3B-46AE-A8EE-C989E097ADBE}"/>
          </ac:spMkLst>
        </pc:spChg>
        <pc:spChg chg="del topLvl">
          <ac:chgData name="Doyun Shin" userId="2f41dd33-b46d-494f-b4f9-5c47406a8515" providerId="ADAL" clId="{01E8C37F-DEDD-4CDB-81B6-285B3E8C8F8B}" dt="2021-05-03T10:15:55.518" v="151" actId="478"/>
          <ac:spMkLst>
            <pc:docMk/>
            <pc:sldMk cId="2716669303" sldId="353"/>
            <ac:spMk id="39" creationId="{A5844D05-9D2D-4A07-A363-22CACFACC850}"/>
          </ac:spMkLst>
        </pc:spChg>
        <pc:spChg chg="mod">
          <ac:chgData name="Doyun Shin" userId="2f41dd33-b46d-494f-b4f9-5c47406a8515" providerId="ADAL" clId="{01E8C37F-DEDD-4CDB-81B6-285B3E8C8F8B}" dt="2021-05-03T10:17:52.120" v="385" actId="20577"/>
          <ac:spMkLst>
            <pc:docMk/>
            <pc:sldMk cId="2716669303" sldId="353"/>
            <ac:spMk id="41" creationId="{61BBEDE9-031A-4FB0-8082-1F19500035F5}"/>
          </ac:spMkLst>
        </pc:spChg>
        <pc:spChg chg="mod">
          <ac:chgData name="Doyun Shin" userId="2f41dd33-b46d-494f-b4f9-5c47406a8515" providerId="ADAL" clId="{01E8C37F-DEDD-4CDB-81B6-285B3E8C8F8B}" dt="2021-05-03T10:18:41.114" v="480" actId="20577"/>
          <ac:spMkLst>
            <pc:docMk/>
            <pc:sldMk cId="2716669303" sldId="353"/>
            <ac:spMk id="42" creationId="{BE8EB576-BC94-42AA-8109-70361B6C7E5A}"/>
          </ac:spMkLst>
        </pc:spChg>
        <pc:spChg chg="mod">
          <ac:chgData name="Doyun Shin" userId="2f41dd33-b46d-494f-b4f9-5c47406a8515" providerId="ADAL" clId="{01E8C37F-DEDD-4CDB-81B6-285B3E8C8F8B}" dt="2021-05-03T10:22:40.462" v="672" actId="20577"/>
          <ac:spMkLst>
            <pc:docMk/>
            <pc:sldMk cId="2716669303" sldId="353"/>
            <ac:spMk id="46" creationId="{CD5A95AF-73C3-4372-A377-408D95468B90}"/>
          </ac:spMkLst>
        </pc:spChg>
        <pc:spChg chg="mod">
          <ac:chgData name="Doyun Shin" userId="2f41dd33-b46d-494f-b4f9-5c47406a8515" providerId="ADAL" clId="{01E8C37F-DEDD-4CDB-81B6-285B3E8C8F8B}" dt="2021-05-03T10:21:35.816" v="596" actId="20577"/>
          <ac:spMkLst>
            <pc:docMk/>
            <pc:sldMk cId="2716669303" sldId="353"/>
            <ac:spMk id="50" creationId="{62C8653D-2545-489A-99E5-C28F3E1E5DCD}"/>
          </ac:spMkLst>
        </pc:spChg>
        <pc:spChg chg="mod">
          <ac:chgData name="Doyun Shin" userId="2f41dd33-b46d-494f-b4f9-5c47406a8515" providerId="ADAL" clId="{01E8C37F-DEDD-4CDB-81B6-285B3E8C8F8B}" dt="2021-05-03T10:21:31.606" v="593" actId="20577"/>
          <ac:spMkLst>
            <pc:docMk/>
            <pc:sldMk cId="2716669303" sldId="353"/>
            <ac:spMk id="54" creationId="{F5551DB4-E41B-4014-8F83-7224A167DDC9}"/>
          </ac:spMkLst>
        </pc:spChg>
        <pc:spChg chg="mod">
          <ac:chgData name="Doyun Shin" userId="2f41dd33-b46d-494f-b4f9-5c47406a8515" providerId="ADAL" clId="{01E8C37F-DEDD-4CDB-81B6-285B3E8C8F8B}" dt="2021-05-03T10:22:00.484" v="631" actId="20577"/>
          <ac:spMkLst>
            <pc:docMk/>
            <pc:sldMk cId="2716669303" sldId="353"/>
            <ac:spMk id="56" creationId="{802D8DAE-3099-4429-8A9D-F3CB353AA007}"/>
          </ac:spMkLst>
        </pc:spChg>
        <pc:spChg chg="mod">
          <ac:chgData name="Doyun Shin" userId="2f41dd33-b46d-494f-b4f9-5c47406a8515" providerId="ADAL" clId="{01E8C37F-DEDD-4CDB-81B6-285B3E8C8F8B}" dt="2021-05-03T10:25:50.150" v="935" actId="1076"/>
          <ac:spMkLst>
            <pc:docMk/>
            <pc:sldMk cId="2716669303" sldId="353"/>
            <ac:spMk id="58" creationId="{30D1FBBE-48BE-455C-8340-6850E868984C}"/>
          </ac:spMkLst>
        </pc:spChg>
        <pc:spChg chg="mod">
          <ac:chgData name="Doyun Shin" userId="2f41dd33-b46d-494f-b4f9-5c47406a8515" providerId="ADAL" clId="{01E8C37F-DEDD-4CDB-81B6-285B3E8C8F8B}" dt="2021-05-03T10:22:59.360" v="707" actId="20577"/>
          <ac:spMkLst>
            <pc:docMk/>
            <pc:sldMk cId="2716669303" sldId="353"/>
            <ac:spMk id="60" creationId="{0B86441D-AB5F-4247-98BF-E0F575CD386D}"/>
          </ac:spMkLst>
        </pc:spChg>
        <pc:spChg chg="mod">
          <ac:chgData name="Doyun Shin" userId="2f41dd33-b46d-494f-b4f9-5c47406a8515" providerId="ADAL" clId="{01E8C37F-DEDD-4CDB-81B6-285B3E8C8F8B}" dt="2021-05-03T10:23:55.947" v="863" actId="20577"/>
          <ac:spMkLst>
            <pc:docMk/>
            <pc:sldMk cId="2716669303" sldId="353"/>
            <ac:spMk id="61" creationId="{D27C6330-B81D-4B6B-A841-3CEA69110E6A}"/>
          </ac:spMkLst>
        </pc:spChg>
        <pc:spChg chg="mod">
          <ac:chgData name="Doyun Shin" userId="2f41dd33-b46d-494f-b4f9-5c47406a8515" providerId="ADAL" clId="{01E8C37F-DEDD-4CDB-81B6-285B3E8C8F8B}" dt="2021-05-03T10:21:48.959" v="625" actId="20577"/>
          <ac:spMkLst>
            <pc:docMk/>
            <pc:sldMk cId="2716669303" sldId="353"/>
            <ac:spMk id="66" creationId="{03127D2C-B277-4C99-B9B5-23BF2C186767}"/>
          </ac:spMkLst>
        </pc:spChg>
        <pc:spChg chg="mod">
          <ac:chgData name="Doyun Shin" userId="2f41dd33-b46d-494f-b4f9-5c47406a8515" providerId="ADAL" clId="{01E8C37F-DEDD-4CDB-81B6-285B3E8C8F8B}" dt="2021-05-03T10:19:40.855" v="518" actId="14100"/>
          <ac:spMkLst>
            <pc:docMk/>
            <pc:sldMk cId="2716669303" sldId="353"/>
            <ac:spMk id="69" creationId="{4F68AC7E-5325-4AC8-8563-BF5D9F108E68}"/>
          </ac:spMkLst>
        </pc:spChg>
        <pc:spChg chg="mod">
          <ac:chgData name="Doyun Shin" userId="2f41dd33-b46d-494f-b4f9-5c47406a8515" providerId="ADAL" clId="{01E8C37F-DEDD-4CDB-81B6-285B3E8C8F8B}" dt="2021-05-03T10:23:28.048" v="790" actId="20577"/>
          <ac:spMkLst>
            <pc:docMk/>
            <pc:sldMk cId="2716669303" sldId="353"/>
            <ac:spMk id="70" creationId="{8849A7B3-1448-41A7-858A-8F640424537E}"/>
          </ac:spMkLst>
        </pc:spChg>
        <pc:spChg chg="mod">
          <ac:chgData name="Doyun Shin" userId="2f41dd33-b46d-494f-b4f9-5c47406a8515" providerId="ADAL" clId="{01E8C37F-DEDD-4CDB-81B6-285B3E8C8F8B}" dt="2021-05-03T10:40:16.856" v="1130" actId="20577"/>
          <ac:spMkLst>
            <pc:docMk/>
            <pc:sldMk cId="2716669303" sldId="353"/>
            <ac:spMk id="76" creationId="{0F9EDDD3-C364-4FB9-8809-E22F3A902148}"/>
          </ac:spMkLst>
        </pc:spChg>
        <pc:spChg chg="mod">
          <ac:chgData name="Doyun Shin" userId="2f41dd33-b46d-494f-b4f9-5c47406a8515" providerId="ADAL" clId="{01E8C37F-DEDD-4CDB-81B6-285B3E8C8F8B}" dt="2021-05-03T10:22:24.710" v="656" actId="20577"/>
          <ac:spMkLst>
            <pc:docMk/>
            <pc:sldMk cId="2716669303" sldId="353"/>
            <ac:spMk id="78" creationId="{8D425F33-A88A-4515-B93C-194C5639E995}"/>
          </ac:spMkLst>
        </pc:spChg>
        <pc:spChg chg="mod">
          <ac:chgData name="Doyun Shin" userId="2f41dd33-b46d-494f-b4f9-5c47406a8515" providerId="ADAL" clId="{01E8C37F-DEDD-4CDB-81B6-285B3E8C8F8B}" dt="2021-05-03T10:22:32.665" v="668" actId="20577"/>
          <ac:spMkLst>
            <pc:docMk/>
            <pc:sldMk cId="2716669303" sldId="353"/>
            <ac:spMk id="79" creationId="{34F38B83-0710-48E9-BB3C-2444BB451649}"/>
          </ac:spMkLst>
        </pc:spChg>
        <pc:grpChg chg="del">
          <ac:chgData name="Doyun Shin" userId="2f41dd33-b46d-494f-b4f9-5c47406a8515" providerId="ADAL" clId="{01E8C37F-DEDD-4CDB-81B6-285B3E8C8F8B}" dt="2021-05-03T10:15:18.019" v="135" actId="478"/>
          <ac:grpSpMkLst>
            <pc:docMk/>
            <pc:sldMk cId="2716669303" sldId="353"/>
            <ac:grpSpMk id="31" creationId="{15FBF9AE-DE55-4640-8755-D1EAA8DD7CF2}"/>
          </ac:grpSpMkLst>
        </pc:grpChg>
        <pc:grpChg chg="del">
          <ac:chgData name="Doyun Shin" userId="2f41dd33-b46d-494f-b4f9-5c47406a8515" providerId="ADAL" clId="{01E8C37F-DEDD-4CDB-81B6-285B3E8C8F8B}" dt="2021-05-03T10:15:28.101" v="137" actId="478"/>
          <ac:grpSpMkLst>
            <pc:docMk/>
            <pc:sldMk cId="2716669303" sldId="353"/>
            <ac:grpSpMk id="34" creationId="{08B4E365-6DBC-4521-BD08-315BE76B21A7}"/>
          </ac:grpSpMkLst>
        </pc:grpChg>
        <pc:grpChg chg="del">
          <ac:chgData name="Doyun Shin" userId="2f41dd33-b46d-494f-b4f9-5c47406a8515" providerId="ADAL" clId="{01E8C37F-DEDD-4CDB-81B6-285B3E8C8F8B}" dt="2021-05-03T10:15:55.518" v="151" actId="478"/>
          <ac:grpSpMkLst>
            <pc:docMk/>
            <pc:sldMk cId="2716669303" sldId="353"/>
            <ac:grpSpMk id="37" creationId="{4BE24C92-093F-4DA9-9205-E00CDB3AD587}"/>
          </ac:grpSpMkLst>
        </pc:grpChg>
        <pc:grpChg chg="add mod">
          <ac:chgData name="Doyun Shin" userId="2f41dd33-b46d-494f-b4f9-5c47406a8515" providerId="ADAL" clId="{01E8C37F-DEDD-4CDB-81B6-285B3E8C8F8B}" dt="2021-05-03T10:21:58.688" v="629" actId="1076"/>
          <ac:grpSpMkLst>
            <pc:docMk/>
            <pc:sldMk cId="2716669303" sldId="353"/>
            <ac:grpSpMk id="55" creationId="{27D3B914-04E2-4B53-A738-81CCDAAC09BB}"/>
          </ac:grpSpMkLst>
        </pc:grpChg>
        <pc:grpChg chg="mod">
          <ac:chgData name="Doyun Shin" userId="2f41dd33-b46d-494f-b4f9-5c47406a8515" providerId="ADAL" clId="{01E8C37F-DEDD-4CDB-81B6-285B3E8C8F8B}" dt="2021-05-03T10:24:12.367" v="866" actId="1076"/>
          <ac:grpSpMkLst>
            <pc:docMk/>
            <pc:sldMk cId="2716669303" sldId="353"/>
            <ac:grpSpMk id="59" creationId="{6D910D60-F622-49F9-9332-63284D2871A1}"/>
          </ac:grpSpMkLst>
        </pc:grpChg>
        <pc:grpChg chg="del">
          <ac:chgData name="Doyun Shin" userId="2f41dd33-b46d-494f-b4f9-5c47406a8515" providerId="ADAL" clId="{01E8C37F-DEDD-4CDB-81B6-285B3E8C8F8B}" dt="2021-05-03T10:21:53.847" v="627" actId="478"/>
          <ac:grpSpMkLst>
            <pc:docMk/>
            <pc:sldMk cId="2716669303" sldId="353"/>
            <ac:grpSpMk id="62" creationId="{2427CA18-BB86-4E5C-A8B5-8260918923C8}"/>
          </ac:grpSpMkLst>
        </pc:grpChg>
        <pc:grpChg chg="del">
          <ac:chgData name="Doyun Shin" userId="2f41dd33-b46d-494f-b4f9-5c47406a8515" providerId="ADAL" clId="{01E8C37F-DEDD-4CDB-81B6-285B3E8C8F8B}" dt="2021-05-03T10:21:52.974" v="626" actId="478"/>
          <ac:grpSpMkLst>
            <pc:docMk/>
            <pc:sldMk cId="2716669303" sldId="353"/>
            <ac:grpSpMk id="65" creationId="{37DD7661-0A15-45CB-A4B8-74ADD52CE2FE}"/>
          </ac:grpSpMkLst>
        </pc:grpChg>
        <pc:grpChg chg="mod">
          <ac:chgData name="Doyun Shin" userId="2f41dd33-b46d-494f-b4f9-5c47406a8515" providerId="ADAL" clId="{01E8C37F-DEDD-4CDB-81B6-285B3E8C8F8B}" dt="2021-05-03T10:20:18.910" v="561" actId="1076"/>
          <ac:grpSpMkLst>
            <pc:docMk/>
            <pc:sldMk cId="2716669303" sldId="353"/>
            <ac:grpSpMk id="68" creationId="{1272DDC2-EA96-41B0-A782-CA0E2705EBB1}"/>
          </ac:grpSpMkLst>
        </pc:grpChg>
        <pc:grpChg chg="add mod">
          <ac:chgData name="Doyun Shin" userId="2f41dd33-b46d-494f-b4f9-5c47406a8515" providerId="ADAL" clId="{01E8C37F-DEDD-4CDB-81B6-285B3E8C8F8B}" dt="2021-05-03T10:22:14.568" v="650" actId="1076"/>
          <ac:grpSpMkLst>
            <pc:docMk/>
            <pc:sldMk cId="2716669303" sldId="353"/>
            <ac:grpSpMk id="77" creationId="{65C9D0D2-C31D-4535-9FD5-FA7D706733E3}"/>
          </ac:grpSpMkLst>
        </pc:grpChg>
      </pc:sldChg>
      <pc:sldChg chg="addSp delSp modSp add del mod">
        <pc:chgData name="Doyun Shin" userId="2f41dd33-b46d-494f-b4f9-5c47406a8515" providerId="ADAL" clId="{01E8C37F-DEDD-4CDB-81B6-285B3E8C8F8B}" dt="2021-05-03T10:50:28.266" v="1453" actId="2696"/>
        <pc:sldMkLst>
          <pc:docMk/>
          <pc:sldMk cId="293876109" sldId="354"/>
        </pc:sldMkLst>
        <pc:picChg chg="del">
          <ac:chgData name="Doyun Shin" userId="2f41dd33-b46d-494f-b4f9-5c47406a8515" providerId="ADAL" clId="{01E8C37F-DEDD-4CDB-81B6-285B3E8C8F8B}" dt="2021-05-03T10:36:24.909" v="966" actId="478"/>
          <ac:picMkLst>
            <pc:docMk/>
            <pc:sldMk cId="293876109" sldId="354"/>
            <ac:picMk id="72" creationId="{DB1E88D4-06C5-4B94-ABF4-8BD113940887}"/>
          </ac:picMkLst>
        </pc:picChg>
        <pc:picChg chg="add del mod">
          <ac:chgData name="Doyun Shin" userId="2f41dd33-b46d-494f-b4f9-5c47406a8515" providerId="ADAL" clId="{01E8C37F-DEDD-4CDB-81B6-285B3E8C8F8B}" dt="2021-05-03T10:37:01.595" v="971" actId="478"/>
          <ac:picMkLst>
            <pc:docMk/>
            <pc:sldMk cId="293876109" sldId="354"/>
            <ac:picMk id="1026" creationId="{BE3ED226-8402-42A9-8A8E-136D8B1FB63A}"/>
          </ac:picMkLst>
        </pc:picChg>
        <pc:picChg chg="add mod">
          <ac:chgData name="Doyun Shin" userId="2f41dd33-b46d-494f-b4f9-5c47406a8515" providerId="ADAL" clId="{01E8C37F-DEDD-4CDB-81B6-285B3E8C8F8B}" dt="2021-05-03T10:38:00.543" v="983" actId="14100"/>
          <ac:picMkLst>
            <pc:docMk/>
            <pc:sldMk cId="293876109" sldId="354"/>
            <ac:picMk id="1028" creationId="{034C471E-B880-4350-9442-51097CB0DFBB}"/>
          </ac:picMkLst>
        </pc:picChg>
      </pc:sldChg>
    </pc:docChg>
  </pc:docChgLst>
  <pc:docChgLst>
    <pc:chgData name="Anastasiia Tagiltseva" userId="S::m20200041@novaims.unl.pt::181f07b4-193e-459c-a9f9-194f5af09ea3" providerId="AD" clId="Web-{FEA91166-73D4-4B79-9942-0EAC28FB3EB1}"/>
    <pc:docChg chg="modSld">
      <pc:chgData name="Anastasiia Tagiltseva" userId="S::m20200041@novaims.unl.pt::181f07b4-193e-459c-a9f9-194f5af09ea3" providerId="AD" clId="Web-{FEA91166-73D4-4B79-9942-0EAC28FB3EB1}" dt="2021-05-03T10:39:51.648" v="15"/>
      <pc:docMkLst>
        <pc:docMk/>
      </pc:docMkLst>
      <pc:sldChg chg="addSp delSp modSp">
        <pc:chgData name="Anastasiia Tagiltseva" userId="S::m20200041@novaims.unl.pt::181f07b4-193e-459c-a9f9-194f5af09ea3" providerId="AD" clId="Web-{FEA91166-73D4-4B79-9942-0EAC28FB3EB1}" dt="2021-05-03T10:39:51.648" v="15"/>
        <pc:sldMkLst>
          <pc:docMk/>
          <pc:sldMk cId="2385919788" sldId="345"/>
        </pc:sldMkLst>
        <pc:picChg chg="add del mod">
          <ac:chgData name="Anastasiia Tagiltseva" userId="S::m20200041@novaims.unl.pt::181f07b4-193e-459c-a9f9-194f5af09ea3" providerId="AD" clId="Web-{FEA91166-73D4-4B79-9942-0EAC28FB3EB1}" dt="2021-05-03T10:39:51.648" v="15"/>
          <ac:picMkLst>
            <pc:docMk/>
            <pc:sldMk cId="2385919788" sldId="345"/>
            <ac:picMk id="3" creationId="{2527473F-956A-4F4C-B645-A2A5AE6AC45C}"/>
          </ac:picMkLst>
        </pc:picChg>
        <pc:picChg chg="mod">
          <ac:chgData name="Anastasiia Tagiltseva" userId="S::m20200041@novaims.unl.pt::181f07b4-193e-459c-a9f9-194f5af09ea3" providerId="AD" clId="Web-{FEA91166-73D4-4B79-9942-0EAC28FB3EB1}" dt="2021-05-03T10:39:50.383" v="14" actId="14100"/>
          <ac:picMkLst>
            <pc:docMk/>
            <pc:sldMk cId="2385919788" sldId="345"/>
            <ac:picMk id="72" creationId="{DB1E88D4-06C5-4B94-ABF4-8BD113940887}"/>
          </ac:picMkLst>
        </pc:picChg>
      </pc:sldChg>
    </pc:docChg>
  </pc:docChgLst>
  <pc:docChgLst>
    <pc:chgData name="Doyun Shin" userId="S::m20200565@novaims.unl.pt::2f88e4df-24f5-4c05-9085-7cb1f4f0f6e8" providerId="AD" clId="Web-{080223AF-C55F-4CEF-9D31-0924E0E5D304}"/>
    <pc:docChg chg="modSld">
      <pc:chgData name="Doyun Shin" userId="S::m20200565@novaims.unl.pt::2f88e4df-24f5-4c05-9085-7cb1f4f0f6e8" providerId="AD" clId="Web-{080223AF-C55F-4CEF-9D31-0924E0E5D304}" dt="2021-05-03T09:55:21.072" v="1"/>
      <pc:docMkLst>
        <pc:docMk/>
      </pc:docMkLst>
      <pc:sldChg chg="addSp delSp modSp">
        <pc:chgData name="Doyun Shin" userId="S::m20200565@novaims.unl.pt::2f88e4df-24f5-4c05-9085-7cb1f4f0f6e8" providerId="AD" clId="Web-{080223AF-C55F-4CEF-9D31-0924E0E5D304}" dt="2021-05-03T09:55:21.072" v="1"/>
        <pc:sldMkLst>
          <pc:docMk/>
          <pc:sldMk cId="2385919788" sldId="345"/>
        </pc:sldMkLst>
        <pc:picChg chg="add del mod">
          <ac:chgData name="Doyun Shin" userId="S::m20200565@novaims.unl.pt::2f88e4df-24f5-4c05-9085-7cb1f4f0f6e8" providerId="AD" clId="Web-{080223AF-C55F-4CEF-9D31-0924E0E5D304}" dt="2021-05-03T09:55:21.072" v="1"/>
          <ac:picMkLst>
            <pc:docMk/>
            <pc:sldMk cId="2385919788" sldId="345"/>
            <ac:picMk id="3" creationId="{39E2BFA8-B6E2-4EF4-8254-01371F3D3395}"/>
          </ac:picMkLst>
        </pc:picChg>
      </pc:sldChg>
    </pc:docChg>
  </pc:docChgLst>
  <pc:docChgLst>
    <pc:chgData name="Anastasiia Tagiltseva" userId="S::m20200041@novaims.unl.pt::181f07b4-193e-459c-a9f9-194f5af09ea3" providerId="AD" clId="Web-{0D2EC34F-197D-47D5-955C-38ABD16532EA}"/>
    <pc:docChg chg="delSld modSld">
      <pc:chgData name="Anastasiia Tagiltseva" userId="S::m20200041@novaims.unl.pt::181f07b4-193e-459c-a9f9-194f5af09ea3" providerId="AD" clId="Web-{0D2EC34F-197D-47D5-955C-38ABD16532EA}" dt="2021-06-02T12:27:51.025" v="105"/>
      <pc:docMkLst>
        <pc:docMk/>
      </pc:docMkLst>
      <pc:sldChg chg="modSp">
        <pc:chgData name="Anastasiia Tagiltseva" userId="S::m20200041@novaims.unl.pt::181f07b4-193e-459c-a9f9-194f5af09ea3" providerId="AD" clId="Web-{0D2EC34F-197D-47D5-955C-38ABD16532EA}" dt="2021-06-02T12:18:33.253" v="90" actId="688"/>
        <pc:sldMkLst>
          <pc:docMk/>
          <pc:sldMk cId="313758320" sldId="304"/>
        </pc:sldMkLst>
        <pc:spChg chg="mod">
          <ac:chgData name="Anastasiia Tagiltseva" userId="S::m20200041@novaims.unl.pt::181f07b4-193e-459c-a9f9-194f5af09ea3" providerId="AD" clId="Web-{0D2EC34F-197D-47D5-955C-38ABD16532EA}" dt="2021-06-02T12:18:33.253" v="90" actId="688"/>
          <ac:spMkLst>
            <pc:docMk/>
            <pc:sldMk cId="313758320" sldId="304"/>
            <ac:spMk id="94" creationId="{F7759672-254A-46D2-98DF-B919494C603A}"/>
          </ac:spMkLst>
        </pc:spChg>
      </pc:sldChg>
      <pc:sldChg chg="modSp">
        <pc:chgData name="Anastasiia Tagiltseva" userId="S::m20200041@novaims.unl.pt::181f07b4-193e-459c-a9f9-194f5af09ea3" providerId="AD" clId="Web-{0D2EC34F-197D-47D5-955C-38ABD16532EA}" dt="2021-06-02T12:17:23.046" v="86" actId="1076"/>
        <pc:sldMkLst>
          <pc:docMk/>
          <pc:sldMk cId="3423133475" sldId="307"/>
        </pc:sldMkLst>
        <pc:spChg chg="mod">
          <ac:chgData name="Anastasiia Tagiltseva" userId="S::m20200041@novaims.unl.pt::181f07b4-193e-459c-a9f9-194f5af09ea3" providerId="AD" clId="Web-{0D2EC34F-197D-47D5-955C-38ABD16532EA}" dt="2021-06-02T12:17:23.046" v="86" actId="1076"/>
          <ac:spMkLst>
            <pc:docMk/>
            <pc:sldMk cId="3423133475" sldId="307"/>
            <ac:spMk id="36" creationId="{522B70A6-C5F8-46F6-AD9C-58684924E3B5}"/>
          </ac:spMkLst>
        </pc:spChg>
      </pc:sldChg>
      <pc:sldChg chg="addSp modSp">
        <pc:chgData name="Anastasiia Tagiltseva" userId="S::m20200041@novaims.unl.pt::181f07b4-193e-459c-a9f9-194f5af09ea3" providerId="AD" clId="Web-{0D2EC34F-197D-47D5-955C-38ABD16532EA}" dt="2021-06-02T12:27:51.025" v="105"/>
        <pc:sldMkLst>
          <pc:docMk/>
          <pc:sldMk cId="1547012370" sldId="330"/>
        </pc:sldMkLst>
        <pc:graphicFrameChg chg="mod modGraphic">
          <ac:chgData name="Anastasiia Tagiltseva" userId="S::m20200041@novaims.unl.pt::181f07b4-193e-459c-a9f9-194f5af09ea3" providerId="AD" clId="Web-{0D2EC34F-197D-47D5-955C-38ABD16532EA}" dt="2021-06-02T12:27:51.025" v="105"/>
          <ac:graphicFrameMkLst>
            <pc:docMk/>
            <pc:sldMk cId="1547012370" sldId="330"/>
            <ac:graphicFrameMk id="6" creationId="{A527B310-4442-4D9D-A0CE-5E739D860DBE}"/>
          </ac:graphicFrameMkLst>
        </pc:graphicFrameChg>
        <pc:graphicFrameChg chg="mod modGraphic">
          <ac:chgData name="Anastasiia Tagiltseva" userId="S::m20200041@novaims.unl.pt::181f07b4-193e-459c-a9f9-194f5af09ea3" providerId="AD" clId="Web-{0D2EC34F-197D-47D5-955C-38ABD16532EA}" dt="2021-06-02T12:16:05.369" v="64"/>
          <ac:graphicFrameMkLst>
            <pc:docMk/>
            <pc:sldMk cId="1547012370" sldId="330"/>
            <ac:graphicFrameMk id="9" creationId="{734925A0-FA84-49F3-AA68-0FC643DD0FA0}"/>
          </ac:graphicFrameMkLst>
        </pc:graphicFrameChg>
        <pc:graphicFrameChg chg="mod modGraphic">
          <ac:chgData name="Anastasiia Tagiltseva" userId="S::m20200041@novaims.unl.pt::181f07b4-193e-459c-a9f9-194f5af09ea3" providerId="AD" clId="Web-{0D2EC34F-197D-47D5-955C-38ABD16532EA}" dt="2021-06-02T12:16:11.322" v="82"/>
          <ac:graphicFrameMkLst>
            <pc:docMk/>
            <pc:sldMk cId="1547012370" sldId="330"/>
            <ac:graphicFrameMk id="10" creationId="{1F577642-A6AE-47D2-8402-8E69227C17F2}"/>
          </ac:graphicFrameMkLst>
        </pc:graphicFrameChg>
        <pc:picChg chg="add mod">
          <ac:chgData name="Anastasiia Tagiltseva" userId="S::m20200041@novaims.unl.pt::181f07b4-193e-459c-a9f9-194f5af09ea3" providerId="AD" clId="Web-{0D2EC34F-197D-47D5-955C-38ABD16532EA}" dt="2021-06-02T12:22:23.175" v="102" actId="14100"/>
          <ac:picMkLst>
            <pc:docMk/>
            <pc:sldMk cId="1547012370" sldId="330"/>
            <ac:picMk id="3" creationId="{E43BF31D-231C-439D-A4DD-AC4E47181819}"/>
          </ac:picMkLst>
        </pc:picChg>
        <pc:picChg chg="add mod">
          <ac:chgData name="Anastasiia Tagiltseva" userId="S::m20200041@novaims.unl.pt::181f07b4-193e-459c-a9f9-194f5af09ea3" providerId="AD" clId="Web-{0D2EC34F-197D-47D5-955C-38ABD16532EA}" dt="2021-06-02T12:22:25.300" v="103" actId="1076"/>
          <ac:picMkLst>
            <pc:docMk/>
            <pc:sldMk cId="1547012370" sldId="330"/>
            <ac:picMk id="4" creationId="{B0D017F9-A80B-4B69-8B7C-483D0FD53221}"/>
          </ac:picMkLst>
        </pc:picChg>
      </pc:sldChg>
      <pc:sldChg chg="del">
        <pc:chgData name="Anastasiia Tagiltseva" userId="S::m20200041@novaims.unl.pt::181f07b4-193e-459c-a9f9-194f5af09ea3" providerId="AD" clId="Web-{0D2EC34F-197D-47D5-955C-38ABD16532EA}" dt="2021-06-02T12:16:38.402" v="83"/>
        <pc:sldMkLst>
          <pc:docMk/>
          <pc:sldMk cId="3751266951" sldId="356"/>
        </pc:sldMkLst>
      </pc:sldChg>
      <pc:sldChg chg="addSp delSp">
        <pc:chgData name="Anastasiia Tagiltseva" userId="S::m20200041@novaims.unl.pt::181f07b4-193e-459c-a9f9-194f5af09ea3" providerId="AD" clId="Web-{0D2EC34F-197D-47D5-955C-38ABD16532EA}" dt="2021-06-02T12:17:27.030" v="87"/>
        <pc:sldMkLst>
          <pc:docMk/>
          <pc:sldMk cId="1764478229" sldId="363"/>
        </pc:sldMkLst>
        <pc:spChg chg="add del">
          <ac:chgData name="Anastasiia Tagiltseva" userId="S::m20200041@novaims.unl.pt::181f07b4-193e-459c-a9f9-194f5af09ea3" providerId="AD" clId="Web-{0D2EC34F-197D-47D5-955C-38ABD16532EA}" dt="2021-06-02T12:17:27.030" v="87"/>
          <ac:spMkLst>
            <pc:docMk/>
            <pc:sldMk cId="1764478229" sldId="363"/>
            <ac:spMk id="4" creationId="{6AB21E37-AB01-407F-A650-B2753C613379}"/>
          </ac:spMkLst>
        </pc:spChg>
      </pc:sldChg>
    </pc:docChg>
  </pc:docChgLst>
  <pc:docChgLst>
    <pc:chgData name="Emil Ahmadov" userId="S::m20201004@novaims.unl.pt::a4121916-a02b-4b44-8827-d48afe23f286" providerId="AD" clId="Web-{C4653596-5ACB-45D2-BE0A-D754B12D3A06}"/>
    <pc:docChg chg="addSld modSld">
      <pc:chgData name="Emil Ahmadov" userId="S::m20201004@novaims.unl.pt::a4121916-a02b-4b44-8827-d48afe23f286" providerId="AD" clId="Web-{C4653596-5ACB-45D2-BE0A-D754B12D3A06}" dt="2021-06-02T11:16:14.494" v="25" actId="20577"/>
      <pc:docMkLst>
        <pc:docMk/>
      </pc:docMkLst>
      <pc:sldChg chg="modSp add replId">
        <pc:chgData name="Emil Ahmadov" userId="S::m20201004@novaims.unl.pt::a4121916-a02b-4b44-8827-d48afe23f286" providerId="AD" clId="Web-{C4653596-5ACB-45D2-BE0A-D754B12D3A06}" dt="2021-06-02T11:16:14.494" v="25" actId="20577"/>
        <pc:sldMkLst>
          <pc:docMk/>
          <pc:sldMk cId="2569928207" sldId="361"/>
        </pc:sldMkLst>
        <pc:spChg chg="mod">
          <ac:chgData name="Emil Ahmadov" userId="S::m20201004@novaims.unl.pt::a4121916-a02b-4b44-8827-d48afe23f286" providerId="AD" clId="Web-{C4653596-5ACB-45D2-BE0A-D754B12D3A06}" dt="2021-06-02T11:12:04.238" v="1" actId="20577"/>
          <ac:spMkLst>
            <pc:docMk/>
            <pc:sldMk cId="2569928207" sldId="361"/>
            <ac:spMk id="2" creationId="{D735F7F3-C1B5-4B60-A00A-4EB618DDFB5A}"/>
          </ac:spMkLst>
        </pc:spChg>
        <pc:spChg chg="mod">
          <ac:chgData name="Emil Ahmadov" userId="S::m20201004@novaims.unl.pt::a4121916-a02b-4b44-8827-d48afe23f286" providerId="AD" clId="Web-{C4653596-5ACB-45D2-BE0A-D754B12D3A06}" dt="2021-06-02T11:16:14.166" v="23" actId="20577"/>
          <ac:spMkLst>
            <pc:docMk/>
            <pc:sldMk cId="2569928207" sldId="361"/>
            <ac:spMk id="7" creationId="{CE1C1C20-F7BA-4DAE-A5D3-D21E00ECCBF3}"/>
          </ac:spMkLst>
        </pc:spChg>
        <pc:spChg chg="mod">
          <ac:chgData name="Emil Ahmadov" userId="S::m20201004@novaims.unl.pt::a4121916-a02b-4b44-8827-d48afe23f286" providerId="AD" clId="Web-{C4653596-5ACB-45D2-BE0A-D754B12D3A06}" dt="2021-06-02T11:12:11.535" v="2" actId="20577"/>
          <ac:spMkLst>
            <pc:docMk/>
            <pc:sldMk cId="2569928207" sldId="361"/>
            <ac:spMk id="8" creationId="{E77AC39F-77C0-4115-A62F-3C50A9933AF1}"/>
          </ac:spMkLst>
        </pc:spChg>
        <pc:spChg chg="mod">
          <ac:chgData name="Emil Ahmadov" userId="S::m20201004@novaims.unl.pt::a4121916-a02b-4b44-8827-d48afe23f286" providerId="AD" clId="Web-{C4653596-5ACB-45D2-BE0A-D754B12D3A06}" dt="2021-06-02T11:13:23.693" v="9" actId="20577"/>
          <ac:spMkLst>
            <pc:docMk/>
            <pc:sldMk cId="2569928207" sldId="361"/>
            <ac:spMk id="18" creationId="{E2754856-A9FD-42F9-8A94-F158893BB658}"/>
          </ac:spMkLst>
        </pc:spChg>
        <pc:spChg chg="mod">
          <ac:chgData name="Emil Ahmadov" userId="S::m20201004@novaims.unl.pt::a4121916-a02b-4b44-8827-d48afe23f286" providerId="AD" clId="Web-{C4653596-5ACB-45D2-BE0A-D754B12D3A06}" dt="2021-06-02T11:16:14.494" v="25" actId="20577"/>
          <ac:spMkLst>
            <pc:docMk/>
            <pc:sldMk cId="2569928207" sldId="361"/>
            <ac:spMk id="27" creationId="{20A80121-B84A-4AB2-94B4-2825D54863E1}"/>
          </ac:spMkLst>
        </pc:spChg>
        <pc:spChg chg="mod">
          <ac:chgData name="Emil Ahmadov" userId="S::m20201004@novaims.unl.pt::a4121916-a02b-4b44-8827-d48afe23f286" providerId="AD" clId="Web-{C4653596-5ACB-45D2-BE0A-D754B12D3A06}" dt="2021-06-02T11:16:12.541" v="16" actId="20577"/>
          <ac:spMkLst>
            <pc:docMk/>
            <pc:sldMk cId="2569928207" sldId="361"/>
            <ac:spMk id="28" creationId="{574FD59B-7DC9-4C24-BB6C-A00432C2327C}"/>
          </ac:spMkLst>
        </pc:spChg>
        <pc:spChg chg="mod">
          <ac:chgData name="Emil Ahmadov" userId="S::m20201004@novaims.unl.pt::a4121916-a02b-4b44-8827-d48afe23f286" providerId="AD" clId="Web-{C4653596-5ACB-45D2-BE0A-D754B12D3A06}" dt="2021-06-02T11:13:44.506" v="10" actId="20577"/>
          <ac:spMkLst>
            <pc:docMk/>
            <pc:sldMk cId="2569928207" sldId="361"/>
            <ac:spMk id="38" creationId="{504E60EC-E876-4001-A82A-822850E64A1F}"/>
          </ac:spMkLst>
        </pc:spChg>
      </pc:sldChg>
    </pc:docChg>
  </pc:docChgLst>
  <pc:docChgLst>
    <pc:chgData name="Emil Ahmadov" userId="S::m20201004@novaims.unl.pt::a4121916-a02b-4b44-8827-d48afe23f286" providerId="AD" clId="Web-{BD4C1315-B417-48B3-B67E-5499E520129D}"/>
    <pc:docChg chg="addSld delSld modSld">
      <pc:chgData name="Emil Ahmadov" userId="S::m20201004@novaims.unl.pt::a4121916-a02b-4b44-8827-d48afe23f286" providerId="AD" clId="Web-{BD4C1315-B417-48B3-B67E-5499E520129D}" dt="2021-05-03T12:10:36.423" v="20"/>
      <pc:docMkLst>
        <pc:docMk/>
      </pc:docMkLst>
      <pc:sldChg chg="del">
        <pc:chgData name="Emil Ahmadov" userId="S::m20201004@novaims.unl.pt::a4121916-a02b-4b44-8827-d48afe23f286" providerId="AD" clId="Web-{BD4C1315-B417-48B3-B67E-5499E520129D}" dt="2021-05-03T12:10:36.423" v="20"/>
        <pc:sldMkLst>
          <pc:docMk/>
          <pc:sldMk cId="3267288898" sldId="350"/>
        </pc:sldMkLst>
      </pc:sldChg>
      <pc:sldChg chg="addSp delSp modSp new mod setBg">
        <pc:chgData name="Emil Ahmadov" userId="S::m20201004@novaims.unl.pt::a4121916-a02b-4b44-8827-d48afe23f286" providerId="AD" clId="Web-{BD4C1315-B417-48B3-B67E-5499E520129D}" dt="2021-05-03T12:09:56.969" v="18" actId="1076"/>
        <pc:sldMkLst>
          <pc:docMk/>
          <pc:sldMk cId="3751266951" sldId="356"/>
        </pc:sldMkLst>
        <pc:spChg chg="del">
          <ac:chgData name="Emil Ahmadov" userId="S::m20201004@novaims.unl.pt::a4121916-a02b-4b44-8827-d48afe23f286" providerId="AD" clId="Web-{BD4C1315-B417-48B3-B67E-5499E520129D}" dt="2021-05-03T12:05:48.478" v="6"/>
          <ac:spMkLst>
            <pc:docMk/>
            <pc:sldMk cId="3751266951" sldId="356"/>
            <ac:spMk id="2" creationId="{96BE025D-1FD5-4236-88BD-F568F7BB2D06}"/>
          </ac:spMkLst>
        </pc:spChg>
        <pc:picChg chg="add mod">
          <ac:chgData name="Emil Ahmadov" userId="S::m20201004@novaims.unl.pt::a4121916-a02b-4b44-8827-d48afe23f286" providerId="AD" clId="Web-{BD4C1315-B417-48B3-B67E-5499E520129D}" dt="2021-05-03T12:09:56.969" v="18" actId="1076"/>
          <ac:picMkLst>
            <pc:docMk/>
            <pc:sldMk cId="3751266951" sldId="356"/>
            <ac:picMk id="3" creationId="{753B974C-0EBD-4150-A472-8BD0988BA214}"/>
          </ac:picMkLst>
        </pc:picChg>
      </pc:sldChg>
      <pc:sldChg chg="addSp delSp modSp new mod setBg">
        <pc:chgData name="Emil Ahmadov" userId="S::m20201004@novaims.unl.pt::a4121916-a02b-4b44-8827-d48afe23f286" providerId="AD" clId="Web-{BD4C1315-B417-48B3-B67E-5499E520129D}" dt="2021-05-03T12:10:11.625" v="19" actId="1076"/>
        <pc:sldMkLst>
          <pc:docMk/>
          <pc:sldMk cId="2176713988" sldId="357"/>
        </pc:sldMkLst>
        <pc:spChg chg="del">
          <ac:chgData name="Emil Ahmadov" userId="S::m20201004@novaims.unl.pt::a4121916-a02b-4b44-8827-d48afe23f286" providerId="AD" clId="Web-{BD4C1315-B417-48B3-B67E-5499E520129D}" dt="2021-05-03T12:07:21.011" v="14"/>
          <ac:spMkLst>
            <pc:docMk/>
            <pc:sldMk cId="2176713988" sldId="357"/>
            <ac:spMk id="2" creationId="{97E4060A-B377-4C52-9CCF-1A88B7825069}"/>
          </ac:spMkLst>
        </pc:spChg>
        <pc:picChg chg="add mod">
          <ac:chgData name="Emil Ahmadov" userId="S::m20201004@novaims.unl.pt::a4121916-a02b-4b44-8827-d48afe23f286" providerId="AD" clId="Web-{BD4C1315-B417-48B3-B67E-5499E520129D}" dt="2021-05-03T12:10:11.625" v="19" actId="1076"/>
          <ac:picMkLst>
            <pc:docMk/>
            <pc:sldMk cId="2176713988" sldId="357"/>
            <ac:picMk id="3" creationId="{A2329BA0-9A99-4E6E-AEB0-C9A6AF9256EB}"/>
          </ac:picMkLst>
        </pc:picChg>
      </pc:sldChg>
    </pc:docChg>
  </pc:docChgLst>
  <pc:docChgLst>
    <pc:chgData name="Anastasiia Tagiltseva" userId="S::m20200041@novaims.unl.pt::181f07b4-193e-459c-a9f9-194f5af09ea3" providerId="AD" clId="Web-{250C47D9-8219-4514-BA13-CF9B53C2F79C}"/>
    <pc:docChg chg="modSld sldOrd">
      <pc:chgData name="Anastasiia Tagiltseva" userId="S::m20200041@novaims.unl.pt::181f07b4-193e-459c-a9f9-194f5af09ea3" providerId="AD" clId="Web-{250C47D9-8219-4514-BA13-CF9B53C2F79C}" dt="2021-06-02T10:57:58.099" v="101"/>
      <pc:docMkLst>
        <pc:docMk/>
      </pc:docMkLst>
      <pc:sldChg chg="addSp delSp modSp ord">
        <pc:chgData name="Anastasiia Tagiltseva" userId="S::m20200041@novaims.unl.pt::181f07b4-193e-459c-a9f9-194f5af09ea3" providerId="AD" clId="Web-{250C47D9-8219-4514-BA13-CF9B53C2F79C}" dt="2021-06-02T10:57:58.099" v="101"/>
        <pc:sldMkLst>
          <pc:docMk/>
          <pc:sldMk cId="1547012370" sldId="330"/>
        </pc:sldMkLst>
        <pc:spChg chg="mod">
          <ac:chgData name="Anastasiia Tagiltseva" userId="S::m20200041@novaims.unl.pt::181f07b4-193e-459c-a9f9-194f5af09ea3" providerId="AD" clId="Web-{250C47D9-8219-4514-BA13-CF9B53C2F79C}" dt="2021-06-02T10:52:08.608" v="37" actId="1076"/>
          <ac:spMkLst>
            <pc:docMk/>
            <pc:sldMk cId="1547012370" sldId="330"/>
            <ac:spMk id="2" creationId="{D735F7F3-C1B5-4B60-A00A-4EB618DDFB5A}"/>
          </ac:spMkLst>
        </pc:spChg>
        <pc:spChg chg="mod">
          <ac:chgData name="Anastasiia Tagiltseva" userId="S::m20200041@novaims.unl.pt::181f07b4-193e-459c-a9f9-194f5af09ea3" providerId="AD" clId="Web-{250C47D9-8219-4514-BA13-CF9B53C2F79C}" dt="2021-06-02T10:52:18.061" v="39" actId="14100"/>
          <ac:spMkLst>
            <pc:docMk/>
            <pc:sldMk cId="1547012370" sldId="330"/>
            <ac:spMk id="3" creationId="{C1EEF53F-4C64-4035-B297-1F5183B45262}"/>
          </ac:spMkLst>
        </pc:spChg>
        <pc:spChg chg="mod">
          <ac:chgData name="Anastasiia Tagiltseva" userId="S::m20200041@novaims.unl.pt::181f07b4-193e-459c-a9f9-194f5af09ea3" providerId="AD" clId="Web-{250C47D9-8219-4514-BA13-CF9B53C2F79C}" dt="2021-06-02T10:54:02.407" v="67" actId="14100"/>
          <ac:spMkLst>
            <pc:docMk/>
            <pc:sldMk cId="1547012370" sldId="330"/>
            <ac:spMk id="4" creationId="{E4E240C1-EC1E-4CA8-AAC4-D8D030609451}"/>
          </ac:spMkLst>
        </pc:spChg>
        <pc:spChg chg="del mod">
          <ac:chgData name="Anastasiia Tagiltseva" userId="S::m20200041@novaims.unl.pt::181f07b4-193e-459c-a9f9-194f5af09ea3" providerId="AD" clId="Web-{250C47D9-8219-4514-BA13-CF9B53C2F79C}" dt="2021-06-02T10:52:19.655" v="40"/>
          <ac:spMkLst>
            <pc:docMk/>
            <pc:sldMk cId="1547012370" sldId="330"/>
            <ac:spMk id="5" creationId="{B00E6789-6EA5-469B-A67E-B3B56DCA5F6C}"/>
          </ac:spMkLst>
        </pc:spChg>
        <pc:spChg chg="del mod">
          <ac:chgData name="Anastasiia Tagiltseva" userId="S::m20200041@novaims.unl.pt::181f07b4-193e-459c-a9f9-194f5af09ea3" providerId="AD" clId="Web-{250C47D9-8219-4514-BA13-CF9B53C2F79C}" dt="2021-06-02T10:53:27.235" v="60"/>
          <ac:spMkLst>
            <pc:docMk/>
            <pc:sldMk cId="1547012370" sldId="330"/>
            <ac:spMk id="6" creationId="{CAF45DE9-F566-4BDF-8E8F-71991B14CF3F}"/>
          </ac:spMkLst>
        </pc:spChg>
        <pc:spChg chg="mod">
          <ac:chgData name="Anastasiia Tagiltseva" userId="S::m20200041@novaims.unl.pt::181f07b4-193e-459c-a9f9-194f5af09ea3" providerId="AD" clId="Web-{250C47D9-8219-4514-BA13-CF9B53C2F79C}" dt="2021-06-02T10:55:18.253" v="88" actId="14100"/>
          <ac:spMkLst>
            <pc:docMk/>
            <pc:sldMk cId="1547012370" sldId="330"/>
            <ac:spMk id="7" creationId="{4131CE03-EFA0-41CE-ACA9-BC3E566BB409}"/>
          </ac:spMkLst>
        </pc:spChg>
        <pc:spChg chg="mod">
          <ac:chgData name="Anastasiia Tagiltseva" userId="S::m20200041@novaims.unl.pt::181f07b4-193e-459c-a9f9-194f5af09ea3" providerId="AD" clId="Web-{250C47D9-8219-4514-BA13-CF9B53C2F79C}" dt="2021-06-02T10:53:49.470" v="64" actId="1076"/>
          <ac:spMkLst>
            <pc:docMk/>
            <pc:sldMk cId="1547012370" sldId="330"/>
            <ac:spMk id="8" creationId="{E6B027E0-875A-4382-8282-15B5224D4E7F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80"/>
          <ac:spMkLst>
            <pc:docMk/>
            <pc:sldMk cId="1547012370" sldId="330"/>
            <ac:spMk id="9" creationId="{3A14F3BF-1B94-4795-A005-FE5702808004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9"/>
          <ac:spMkLst>
            <pc:docMk/>
            <pc:sldMk cId="1547012370" sldId="330"/>
            <ac:spMk id="10" creationId="{F9274AF7-4912-4549-9BF4-BE54408E9DBC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8"/>
          <ac:spMkLst>
            <pc:docMk/>
            <pc:sldMk cId="1547012370" sldId="330"/>
            <ac:spMk id="11" creationId="{26396E4D-2863-459E-A7FC-A638307D37D0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7"/>
          <ac:spMkLst>
            <pc:docMk/>
            <pc:sldMk cId="1547012370" sldId="330"/>
            <ac:spMk id="12" creationId="{8F42A43E-B1A7-4BBC-82D5-1963212A7BA6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6"/>
          <ac:spMkLst>
            <pc:docMk/>
            <pc:sldMk cId="1547012370" sldId="330"/>
            <ac:spMk id="13" creationId="{5A197E89-5665-4909-9EF3-30EDC53914A0}"/>
          </ac:spMkLst>
        </pc:spChg>
        <pc:spChg chg="mod">
          <ac:chgData name="Anastasiia Tagiltseva" userId="S::m20200041@novaims.unl.pt::181f07b4-193e-459c-a9f9-194f5af09ea3" providerId="AD" clId="Web-{250C47D9-8219-4514-BA13-CF9B53C2F79C}" dt="2021-06-02T10:54:04.564" v="68" actId="1076"/>
          <ac:spMkLst>
            <pc:docMk/>
            <pc:sldMk cId="1547012370" sldId="330"/>
            <ac:spMk id="14" creationId="{C7B2C14A-7A64-4839-9030-560352CDF31B}"/>
          </ac:spMkLst>
        </pc:spChg>
        <pc:spChg chg="mod">
          <ac:chgData name="Anastasiia Tagiltseva" userId="S::m20200041@novaims.unl.pt::181f07b4-193e-459c-a9f9-194f5af09ea3" providerId="AD" clId="Web-{250C47D9-8219-4514-BA13-CF9B53C2F79C}" dt="2021-06-02T10:54:10.876" v="69" actId="1076"/>
          <ac:spMkLst>
            <pc:docMk/>
            <pc:sldMk cId="1547012370" sldId="330"/>
            <ac:spMk id="15" creationId="{5E5DBCC1-B89C-4284-9FBB-7BB40DD42F64}"/>
          </ac:spMkLst>
        </pc:spChg>
        <pc:spChg chg="del mod">
          <ac:chgData name="Anastasiia Tagiltseva" userId="S::m20200041@novaims.unl.pt::181f07b4-193e-459c-a9f9-194f5af09ea3" providerId="AD" clId="Web-{250C47D9-8219-4514-BA13-CF9B53C2F79C}" dt="2021-06-02T10:52:23.530" v="41"/>
          <ac:spMkLst>
            <pc:docMk/>
            <pc:sldMk cId="1547012370" sldId="330"/>
            <ac:spMk id="16" creationId="{96992B93-84C3-440B-972A-9E6A035736A0}"/>
          </ac:spMkLst>
        </pc:spChg>
        <pc:spChg chg="del mod">
          <ac:chgData name="Anastasiia Tagiltseva" userId="S::m20200041@novaims.unl.pt::181f07b4-193e-459c-a9f9-194f5af09ea3" providerId="AD" clId="Web-{250C47D9-8219-4514-BA13-CF9B53C2F79C}" dt="2021-06-02T10:53:29.094" v="61"/>
          <ac:spMkLst>
            <pc:docMk/>
            <pc:sldMk cId="1547012370" sldId="330"/>
            <ac:spMk id="17" creationId="{36E9618D-1D16-4261-992D-AA1B66F7B9F6}"/>
          </ac:spMkLst>
        </pc:spChg>
        <pc:spChg chg="mod">
          <ac:chgData name="Anastasiia Tagiltseva" userId="S::m20200041@novaims.unl.pt::181f07b4-193e-459c-a9f9-194f5af09ea3" providerId="AD" clId="Web-{250C47D9-8219-4514-BA13-CF9B53C2F79C}" dt="2021-06-02T10:55:24.518" v="89" actId="1076"/>
          <ac:spMkLst>
            <pc:docMk/>
            <pc:sldMk cId="1547012370" sldId="330"/>
            <ac:spMk id="18" creationId="{EB61BA12-4592-4357-92D7-2BAFC154705F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5"/>
          <ac:spMkLst>
            <pc:docMk/>
            <pc:sldMk cId="1547012370" sldId="330"/>
            <ac:spMk id="19" creationId="{E32BE7D9-AA97-4195-940B-8D75DA1175A0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4"/>
          <ac:spMkLst>
            <pc:docMk/>
            <pc:sldMk cId="1547012370" sldId="330"/>
            <ac:spMk id="20" creationId="{8A336400-D4A5-437A-A256-A515544E6AAE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3"/>
          <ac:spMkLst>
            <pc:docMk/>
            <pc:sldMk cId="1547012370" sldId="330"/>
            <ac:spMk id="21" creationId="{FE06BABD-6816-4369-828F-4EA181372B8E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2"/>
          <ac:spMkLst>
            <pc:docMk/>
            <pc:sldMk cId="1547012370" sldId="330"/>
            <ac:spMk id="22" creationId="{5FC4E79A-F578-40D8-9471-0E8A5F91D2B9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1"/>
          <ac:spMkLst>
            <pc:docMk/>
            <pc:sldMk cId="1547012370" sldId="330"/>
            <ac:spMk id="23" creationId="{6135F874-45C0-4FDD-8901-FEBD5AFF2BA8}"/>
          </ac:spMkLst>
        </pc:spChg>
        <pc:spChg chg="del">
          <ac:chgData name="Anastasiia Tagiltseva" userId="S::m20200041@novaims.unl.pt::181f07b4-193e-459c-a9f9-194f5af09ea3" providerId="AD" clId="Web-{250C47D9-8219-4514-BA13-CF9B53C2F79C}" dt="2021-06-02T10:54:20.720" v="70"/>
          <ac:spMkLst>
            <pc:docMk/>
            <pc:sldMk cId="1547012370" sldId="330"/>
            <ac:spMk id="24" creationId="{28900627-B2C6-4A79-AAC7-558B860DB668}"/>
          </ac:spMkLst>
        </pc:spChg>
        <pc:picChg chg="add del mod">
          <ac:chgData name="Anastasiia Tagiltseva" userId="S::m20200041@novaims.unl.pt::181f07b4-193e-459c-a9f9-194f5af09ea3" providerId="AD" clId="Web-{250C47D9-8219-4514-BA13-CF9B53C2F79C}" dt="2021-06-02T10:55:07.096" v="86"/>
          <ac:picMkLst>
            <pc:docMk/>
            <pc:sldMk cId="1547012370" sldId="330"/>
            <ac:picMk id="25" creationId="{63F08E30-C2DB-4045-9D88-C98C2CB2B65C}"/>
          </ac:picMkLst>
        </pc:picChg>
        <pc:picChg chg="add del mod">
          <ac:chgData name="Anastasiia Tagiltseva" userId="S::m20200041@novaims.unl.pt::181f07b4-193e-459c-a9f9-194f5af09ea3" providerId="AD" clId="Web-{250C47D9-8219-4514-BA13-CF9B53C2F79C}" dt="2021-06-02T10:57:06.145" v="94"/>
          <ac:picMkLst>
            <pc:docMk/>
            <pc:sldMk cId="1547012370" sldId="330"/>
            <ac:picMk id="26" creationId="{9B5BAB05-7DE7-40C7-921F-AD8AC2D06E10}"/>
          </ac:picMkLst>
        </pc:picChg>
        <pc:picChg chg="add del mod">
          <ac:chgData name="Anastasiia Tagiltseva" userId="S::m20200041@novaims.unl.pt::181f07b4-193e-459c-a9f9-194f5af09ea3" providerId="AD" clId="Web-{250C47D9-8219-4514-BA13-CF9B53C2F79C}" dt="2021-06-02T10:57:58.099" v="101"/>
          <ac:picMkLst>
            <pc:docMk/>
            <pc:sldMk cId="1547012370" sldId="330"/>
            <ac:picMk id="27" creationId="{6F8E9A06-B6B2-4B4B-941E-D8B3995B116D}"/>
          </ac:picMkLst>
        </pc:picChg>
      </pc:sldChg>
    </pc:docChg>
  </pc:docChgLst>
  <pc:docChgLst>
    <pc:chgData name="Anastasiia Tagiltseva" userId="S::m20200041@novaims.unl.pt::181f07b4-193e-459c-a9f9-194f5af09ea3" providerId="AD" clId="Web-{32331F4C-D537-4AFE-9565-213EAA856A0E}"/>
    <pc:docChg chg="modSld sldOrd">
      <pc:chgData name="Anastasiia Tagiltseva" userId="S::m20200041@novaims.unl.pt::181f07b4-193e-459c-a9f9-194f5af09ea3" providerId="AD" clId="Web-{32331F4C-D537-4AFE-9565-213EAA856A0E}" dt="2021-06-02T10:41:36.770" v="15" actId="20577"/>
      <pc:docMkLst>
        <pc:docMk/>
      </pc:docMkLst>
      <pc:sldChg chg="modSp ord">
        <pc:chgData name="Anastasiia Tagiltseva" userId="S::m20200041@novaims.unl.pt::181f07b4-193e-459c-a9f9-194f5af09ea3" providerId="AD" clId="Web-{32331F4C-D537-4AFE-9565-213EAA856A0E}" dt="2021-06-02T10:41:36.770" v="15" actId="20577"/>
        <pc:sldMkLst>
          <pc:docMk/>
          <pc:sldMk cId="1547012370" sldId="330"/>
        </pc:sldMkLst>
        <pc:spChg chg="mod">
          <ac:chgData name="Anastasiia Tagiltseva" userId="S::m20200041@novaims.unl.pt::181f07b4-193e-459c-a9f9-194f5af09ea3" providerId="AD" clId="Web-{32331F4C-D537-4AFE-9565-213EAA856A0E}" dt="2021-06-02T10:41:36.770" v="15" actId="20577"/>
          <ac:spMkLst>
            <pc:docMk/>
            <pc:sldMk cId="1547012370" sldId="330"/>
            <ac:spMk id="2" creationId="{D735F7F3-C1B5-4B60-A00A-4EB618DDFB5A}"/>
          </ac:spMkLst>
        </pc:spChg>
      </pc:sldChg>
      <pc:sldChg chg="addSp delSp">
        <pc:chgData name="Anastasiia Tagiltseva" userId="S::m20200041@novaims.unl.pt::181f07b4-193e-459c-a9f9-194f5af09ea3" providerId="AD" clId="Web-{32331F4C-D537-4AFE-9565-213EAA856A0E}" dt="2021-06-02T10:40:42.097" v="4"/>
        <pc:sldMkLst>
          <pc:docMk/>
          <pc:sldMk cId="3751266951" sldId="356"/>
        </pc:sldMkLst>
        <pc:spChg chg="add">
          <ac:chgData name="Anastasiia Tagiltseva" userId="S::m20200041@novaims.unl.pt::181f07b4-193e-459c-a9f9-194f5af09ea3" providerId="AD" clId="Web-{32331F4C-D537-4AFE-9565-213EAA856A0E}" dt="2021-06-02T10:40:42.097" v="4"/>
          <ac:spMkLst>
            <pc:docMk/>
            <pc:sldMk cId="3751266951" sldId="356"/>
            <ac:spMk id="2" creationId="{15131013-B0A1-47DC-93F8-2A50C1689A7D}"/>
          </ac:spMkLst>
        </pc:spChg>
        <pc:picChg chg="add del">
          <ac:chgData name="Anastasiia Tagiltseva" userId="S::m20200041@novaims.unl.pt::181f07b4-193e-459c-a9f9-194f5af09ea3" providerId="AD" clId="Web-{32331F4C-D537-4AFE-9565-213EAA856A0E}" dt="2021-06-02T10:37:27.499" v="2"/>
          <ac:picMkLst>
            <pc:docMk/>
            <pc:sldMk cId="3751266951" sldId="356"/>
            <ac:picMk id="3" creationId="{753B974C-0EBD-4150-A472-8BD0988BA214}"/>
          </ac:picMkLst>
        </pc:picChg>
      </pc:sldChg>
    </pc:docChg>
  </pc:docChgLst>
  <pc:docChgLst>
    <pc:chgData name="Anastasiia Tagiltseva" userId="S::m20200041@novaims.unl.pt::181f07b4-193e-459c-a9f9-194f5af09ea3" providerId="AD" clId="Web-{3475A68D-FB34-4EA9-A88F-BF7F03FD4EA3}"/>
    <pc:docChg chg="modSld">
      <pc:chgData name="Anastasiia Tagiltseva" userId="S::m20200041@novaims.unl.pt::181f07b4-193e-459c-a9f9-194f5af09ea3" providerId="AD" clId="Web-{3475A68D-FB34-4EA9-A88F-BF7F03FD4EA3}" dt="2021-05-03T12:30:56.198" v="8"/>
      <pc:docMkLst>
        <pc:docMk/>
      </pc:docMkLst>
      <pc:sldChg chg="addSp delSp modSp">
        <pc:chgData name="Anastasiia Tagiltseva" userId="S::m20200041@novaims.unl.pt::181f07b4-193e-459c-a9f9-194f5af09ea3" providerId="AD" clId="Web-{3475A68D-FB34-4EA9-A88F-BF7F03FD4EA3}" dt="2021-05-03T12:30:56.198" v="8"/>
        <pc:sldMkLst>
          <pc:docMk/>
          <pc:sldMk cId="848212632" sldId="321"/>
        </pc:sldMkLst>
        <pc:picChg chg="add del mod">
          <ac:chgData name="Anastasiia Tagiltseva" userId="S::m20200041@novaims.unl.pt::181f07b4-193e-459c-a9f9-194f5af09ea3" providerId="AD" clId="Web-{3475A68D-FB34-4EA9-A88F-BF7F03FD4EA3}" dt="2021-05-03T12:30:56.198" v="8"/>
          <ac:picMkLst>
            <pc:docMk/>
            <pc:sldMk cId="848212632" sldId="321"/>
            <ac:picMk id="29" creationId="{92275D41-4E4B-4DB4-951D-824AB41A83EE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chemeClr val="accent3"/>
              </a:solidFill>
            </a:ln>
          </c:spPr>
          <c:marker>
            <c:symbol val="circle"/>
            <c:size val="5"/>
            <c:spPr>
              <a:solidFill>
                <a:schemeClr val="accent3"/>
              </a:solidFill>
              <a:ln>
                <a:noFill/>
              </a:ln>
            </c:spPr>
          </c:marker>
          <c:cat>
            <c:strRef>
              <c:f>Sheet1!$A$2:$A$7</c:f>
              <c:strCache>
                <c:ptCount val="6"/>
                <c:pt idx="0">
                  <c:v>Week 1</c:v>
                </c:pt>
                <c:pt idx="1">
                  <c:v>Week 2</c:v>
                </c:pt>
                <c:pt idx="2">
                  <c:v>Week 3</c:v>
                </c:pt>
                <c:pt idx="3">
                  <c:v>Week 4</c:v>
                </c:pt>
                <c:pt idx="4">
                  <c:v>Week 5</c:v>
                </c:pt>
                <c:pt idx="5">
                  <c:v>Week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60C-49C3-9DC7-F3D5C27FDAF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solidFill>
                <a:schemeClr val="accent4"/>
              </a:solidFill>
            </a:ln>
          </c:spPr>
          <c:marker>
            <c:symbol val="circle"/>
            <c:size val="5"/>
            <c:spPr>
              <a:solidFill>
                <a:schemeClr val="accent4"/>
              </a:solidFill>
              <a:ln>
                <a:noFill/>
              </a:ln>
            </c:spPr>
          </c:marker>
          <c:cat>
            <c:strRef>
              <c:f>Sheet1!$A$2:$A$7</c:f>
              <c:strCache>
                <c:ptCount val="6"/>
                <c:pt idx="0">
                  <c:v>Week 1</c:v>
                </c:pt>
                <c:pt idx="1">
                  <c:v>Week 2</c:v>
                </c:pt>
                <c:pt idx="2">
                  <c:v>Week 3</c:v>
                </c:pt>
                <c:pt idx="3">
                  <c:v>Week 4</c:v>
                </c:pt>
                <c:pt idx="4">
                  <c:v>Week 5</c:v>
                </c:pt>
                <c:pt idx="5">
                  <c:v>Week 6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</c:v>
                </c:pt>
                <c:pt idx="5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60C-49C3-9DC7-F3D5C27FDAF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ymbol val="circle"/>
            <c:size val="5"/>
            <c:spPr>
              <a:solidFill>
                <a:schemeClr val="accent1"/>
              </a:solidFill>
              <a:ln>
                <a:noFill/>
              </a:ln>
            </c:spPr>
          </c:marker>
          <c:cat>
            <c:strRef>
              <c:f>Sheet1!$A$2:$A$7</c:f>
              <c:strCache>
                <c:ptCount val="6"/>
                <c:pt idx="0">
                  <c:v>Week 1</c:v>
                </c:pt>
                <c:pt idx="1">
                  <c:v>Week 2</c:v>
                </c:pt>
                <c:pt idx="2">
                  <c:v>Week 3</c:v>
                </c:pt>
                <c:pt idx="3">
                  <c:v>Week 4</c:v>
                </c:pt>
                <c:pt idx="4">
                  <c:v>Week 5</c:v>
                </c:pt>
                <c:pt idx="5">
                  <c:v>Week 6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6</c:v>
                </c:pt>
                <c:pt idx="4">
                  <c:v>4</c:v>
                </c:pt>
                <c:pt idx="5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60C-49C3-9DC7-F3D5C27FDAF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circle"/>
            <c:size val="5"/>
            <c:spPr>
              <a:solidFill>
                <a:schemeClr val="accent2"/>
              </a:solidFill>
              <a:ln>
                <a:noFill/>
              </a:ln>
            </c:spPr>
          </c:marker>
          <c:cat>
            <c:strRef>
              <c:f>Sheet1!$A$2:$A$7</c:f>
              <c:strCache>
                <c:ptCount val="6"/>
                <c:pt idx="0">
                  <c:v>Week 1</c:v>
                </c:pt>
                <c:pt idx="1">
                  <c:v>Week 2</c:v>
                </c:pt>
                <c:pt idx="2">
                  <c:v>Week 3</c:v>
                </c:pt>
                <c:pt idx="3">
                  <c:v>Week 4</c:v>
                </c:pt>
                <c:pt idx="4">
                  <c:v>Week 5</c:v>
                </c:pt>
                <c:pt idx="5">
                  <c:v>Week 6</c:v>
                </c:pt>
              </c:strCache>
            </c:strRef>
          </c:cat>
          <c:val>
            <c:numRef>
              <c:f>Sheet1!$E$2:$E$7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2</c:v>
                </c:pt>
                <c:pt idx="3">
                  <c:v>5</c:v>
                </c:pt>
                <c:pt idx="4">
                  <c:v>6</c:v>
                </c:pt>
                <c:pt idx="5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60C-49C3-9DC7-F3D5C27FDAF3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ln>
              <a:solidFill>
                <a:srgbClr val="7030A0"/>
              </a:solidFill>
            </a:ln>
          </c:spPr>
          <c:marker>
            <c:symbol val="circle"/>
            <c:size val="5"/>
          </c:marker>
          <c:cat>
            <c:strRef>
              <c:f>Sheet1!$A$2:$A$7</c:f>
              <c:strCache>
                <c:ptCount val="6"/>
                <c:pt idx="0">
                  <c:v>Week 1</c:v>
                </c:pt>
                <c:pt idx="1">
                  <c:v>Week 2</c:v>
                </c:pt>
                <c:pt idx="2">
                  <c:v>Week 3</c:v>
                </c:pt>
                <c:pt idx="3">
                  <c:v>Week 4</c:v>
                </c:pt>
                <c:pt idx="4">
                  <c:v>Week 5</c:v>
                </c:pt>
                <c:pt idx="5">
                  <c:v>Week 6</c:v>
                </c:pt>
              </c:strCache>
            </c:strRef>
          </c:cat>
          <c:val>
            <c:numRef>
              <c:f>Sheet1!$F$2:$F$7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60C-49C3-9DC7-F3D5C27FDA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9814912"/>
        <c:axId val="35492224"/>
      </c:lineChart>
      <c:catAx>
        <c:axId val="4981491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35492224"/>
        <c:crosses val="autoZero"/>
        <c:auto val="1"/>
        <c:lblAlgn val="ctr"/>
        <c:lblOffset val="100"/>
        <c:noMultiLvlLbl val="0"/>
      </c:catAx>
      <c:valAx>
        <c:axId val="3549222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</c:spPr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498149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>
          <a:latin typeface="Arial" pitchFamily="34" charset="0"/>
          <a:cs typeface="Arial" pitchFamily="34" charset="0"/>
        </a:defRPr>
      </a:pPr>
      <a:endParaRPr lang="en-US"/>
    </a:p>
  </c:txPr>
  <c:externalData r:id="rId1">
    <c:autoUpdate val="0"/>
  </c:externalData>
</c:chartSpace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994A1-E710-46ED-808B-23A523C249AC}" type="datetimeFigureOut">
              <a:rPr lang="en-CA" smtClean="0"/>
              <a:t>2021-06-02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346EBA-94DD-45B7-BEFE-850594118C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4159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B4FCA94-9D4B-4D6C-AEDA-E106A18D1007}"/>
              </a:ext>
            </a:extLst>
          </p:cNvPr>
          <p:cNvSpPr/>
          <p:nvPr userDrawn="1"/>
        </p:nvSpPr>
        <p:spPr>
          <a:xfrm>
            <a:off x="0" y="3937992"/>
            <a:ext cx="12192000" cy="2920008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FBAC0C-90AE-4BF6-BD45-2223214B1DE3}"/>
              </a:ext>
            </a:extLst>
          </p:cNvPr>
          <p:cNvGrpSpPr/>
          <p:nvPr userDrawn="1"/>
        </p:nvGrpSpPr>
        <p:grpSpPr>
          <a:xfrm flipH="1">
            <a:off x="722146" y="1529130"/>
            <a:ext cx="4407202" cy="4681248"/>
            <a:chOff x="6446339" y="1280897"/>
            <a:chExt cx="4320717" cy="5285178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05A3C585-6A40-421A-A680-72A17DBD8580}"/>
                </a:ext>
              </a:extLst>
            </p:cNvPr>
            <p:cNvSpPr/>
            <p:nvPr/>
          </p:nvSpPr>
          <p:spPr>
            <a:xfrm>
              <a:off x="7360122" y="5629227"/>
              <a:ext cx="2033648" cy="936848"/>
            </a:xfrm>
            <a:custGeom>
              <a:avLst/>
              <a:gdLst>
                <a:gd name="connsiteX0" fmla="*/ 448273 w 847725"/>
                <a:gd name="connsiteY0" fmla="*/ 7144 h 390525"/>
                <a:gd name="connsiteX1" fmla="*/ 464466 w 847725"/>
                <a:gd name="connsiteY1" fmla="*/ 184309 h 390525"/>
                <a:gd name="connsiteX2" fmla="*/ 452083 w 847725"/>
                <a:gd name="connsiteY2" fmla="*/ 224314 h 390525"/>
                <a:gd name="connsiteX3" fmla="*/ 352071 w 847725"/>
                <a:gd name="connsiteY3" fmla="*/ 269081 h 390525"/>
                <a:gd name="connsiteX4" fmla="*/ 30126 w 847725"/>
                <a:gd name="connsiteY4" fmla="*/ 283369 h 390525"/>
                <a:gd name="connsiteX5" fmla="*/ 7266 w 847725"/>
                <a:gd name="connsiteY5" fmla="*/ 285274 h 390525"/>
                <a:gd name="connsiteX6" fmla="*/ 12981 w 847725"/>
                <a:gd name="connsiteY6" fmla="*/ 292894 h 390525"/>
                <a:gd name="connsiteX7" fmla="*/ 439701 w 847725"/>
                <a:gd name="connsiteY7" fmla="*/ 384334 h 390525"/>
                <a:gd name="connsiteX8" fmla="*/ 455893 w 847725"/>
                <a:gd name="connsiteY8" fmla="*/ 385286 h 390525"/>
                <a:gd name="connsiteX9" fmla="*/ 829273 w 847725"/>
                <a:gd name="connsiteY9" fmla="*/ 321469 h 390525"/>
                <a:gd name="connsiteX10" fmla="*/ 797841 w 847725"/>
                <a:gd name="connsiteY10" fmla="*/ 52864 h 390525"/>
                <a:gd name="connsiteX11" fmla="*/ 448273 w 847725"/>
                <a:gd name="connsiteY11" fmla="*/ 7144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390525">
                  <a:moveTo>
                    <a:pt x="448273" y="7144"/>
                  </a:moveTo>
                  <a:cubicBezTo>
                    <a:pt x="460656" y="89059"/>
                    <a:pt x="469228" y="136684"/>
                    <a:pt x="464466" y="184309"/>
                  </a:cubicBezTo>
                  <a:cubicBezTo>
                    <a:pt x="463513" y="196691"/>
                    <a:pt x="460656" y="208121"/>
                    <a:pt x="452083" y="224314"/>
                  </a:cubicBezTo>
                  <a:cubicBezTo>
                    <a:pt x="433033" y="261461"/>
                    <a:pt x="379693" y="268129"/>
                    <a:pt x="352071" y="269081"/>
                  </a:cubicBezTo>
                  <a:cubicBezTo>
                    <a:pt x="256821" y="270986"/>
                    <a:pt x="63463" y="282416"/>
                    <a:pt x="30126" y="283369"/>
                  </a:cubicBezTo>
                  <a:cubicBezTo>
                    <a:pt x="26316" y="283369"/>
                    <a:pt x="5361" y="283369"/>
                    <a:pt x="7266" y="285274"/>
                  </a:cubicBezTo>
                  <a:cubicBezTo>
                    <a:pt x="8218" y="286226"/>
                    <a:pt x="12981" y="292894"/>
                    <a:pt x="12981" y="292894"/>
                  </a:cubicBezTo>
                  <a:cubicBezTo>
                    <a:pt x="24411" y="308134"/>
                    <a:pt x="381598" y="373856"/>
                    <a:pt x="439701" y="384334"/>
                  </a:cubicBezTo>
                  <a:cubicBezTo>
                    <a:pt x="445416" y="385286"/>
                    <a:pt x="450178" y="385286"/>
                    <a:pt x="455893" y="385286"/>
                  </a:cubicBezTo>
                  <a:cubicBezTo>
                    <a:pt x="508281" y="381476"/>
                    <a:pt x="794983" y="355759"/>
                    <a:pt x="829273" y="321469"/>
                  </a:cubicBezTo>
                  <a:cubicBezTo>
                    <a:pt x="870231" y="279559"/>
                    <a:pt x="827368" y="142399"/>
                    <a:pt x="797841" y="52864"/>
                  </a:cubicBezTo>
                  <a:cubicBezTo>
                    <a:pt x="810223" y="42386"/>
                    <a:pt x="634963" y="21431"/>
                    <a:pt x="448273" y="7144"/>
                  </a:cubicBez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91228CF-D9D2-4A77-A0A6-42B0F6E8601E}"/>
                </a:ext>
              </a:extLst>
            </p:cNvPr>
            <p:cNvSpPr/>
            <p:nvPr/>
          </p:nvSpPr>
          <p:spPr>
            <a:xfrm>
              <a:off x="7358820" y="5629227"/>
              <a:ext cx="1987948" cy="913998"/>
            </a:xfrm>
            <a:custGeom>
              <a:avLst/>
              <a:gdLst>
                <a:gd name="connsiteX0" fmla="*/ 436434 w 828675"/>
                <a:gd name="connsiteY0" fmla="*/ 7144 h 381000"/>
                <a:gd name="connsiteX1" fmla="*/ 452626 w 828675"/>
                <a:gd name="connsiteY1" fmla="*/ 178594 h 381000"/>
                <a:gd name="connsiteX2" fmla="*/ 440244 w 828675"/>
                <a:gd name="connsiteY2" fmla="*/ 217646 h 381000"/>
                <a:gd name="connsiteX3" fmla="*/ 342136 w 828675"/>
                <a:gd name="connsiteY3" fmla="*/ 260509 h 381000"/>
                <a:gd name="connsiteX4" fmla="*/ 11619 w 828675"/>
                <a:gd name="connsiteY4" fmla="*/ 281464 h 381000"/>
                <a:gd name="connsiteX5" fmla="*/ 428814 w 828675"/>
                <a:gd name="connsiteY5" fmla="*/ 372904 h 381000"/>
                <a:gd name="connsiteX6" fmla="*/ 444054 w 828675"/>
                <a:gd name="connsiteY6" fmla="*/ 373856 h 381000"/>
                <a:gd name="connsiteX7" fmla="*/ 813624 w 828675"/>
                <a:gd name="connsiteY7" fmla="*/ 311944 h 381000"/>
                <a:gd name="connsiteX8" fmla="*/ 782191 w 828675"/>
                <a:gd name="connsiteY8" fmla="*/ 52864 h 381000"/>
                <a:gd name="connsiteX9" fmla="*/ 436434 w 828675"/>
                <a:gd name="connsiteY9" fmla="*/ 714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675" h="381000">
                  <a:moveTo>
                    <a:pt x="436434" y="7144"/>
                  </a:moveTo>
                  <a:cubicBezTo>
                    <a:pt x="448816" y="86201"/>
                    <a:pt x="457389" y="131921"/>
                    <a:pt x="452626" y="178594"/>
                  </a:cubicBezTo>
                  <a:cubicBezTo>
                    <a:pt x="451674" y="190976"/>
                    <a:pt x="448816" y="201454"/>
                    <a:pt x="440244" y="217646"/>
                  </a:cubicBezTo>
                  <a:cubicBezTo>
                    <a:pt x="421194" y="252889"/>
                    <a:pt x="367854" y="260509"/>
                    <a:pt x="342136" y="260509"/>
                  </a:cubicBezTo>
                  <a:cubicBezTo>
                    <a:pt x="269746" y="262414"/>
                    <a:pt x="43051" y="274796"/>
                    <a:pt x="11619" y="281464"/>
                  </a:cubicBezTo>
                  <a:cubicBezTo>
                    <a:pt x="-39816" y="292894"/>
                    <a:pt x="367854" y="362426"/>
                    <a:pt x="428814" y="372904"/>
                  </a:cubicBezTo>
                  <a:cubicBezTo>
                    <a:pt x="433576" y="373856"/>
                    <a:pt x="439291" y="373856"/>
                    <a:pt x="444054" y="373856"/>
                  </a:cubicBezTo>
                  <a:cubicBezTo>
                    <a:pt x="494536" y="370046"/>
                    <a:pt x="779334" y="346234"/>
                    <a:pt x="813624" y="311944"/>
                  </a:cubicBezTo>
                  <a:cubicBezTo>
                    <a:pt x="853629" y="271939"/>
                    <a:pt x="811719" y="139541"/>
                    <a:pt x="782191" y="52864"/>
                  </a:cubicBezTo>
                  <a:cubicBezTo>
                    <a:pt x="793621" y="41434"/>
                    <a:pt x="620266" y="20479"/>
                    <a:pt x="436434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557DB8C-C6A3-4BA7-8B7B-0B6FC3E2C603}"/>
                </a:ext>
              </a:extLst>
            </p:cNvPr>
            <p:cNvSpPr/>
            <p:nvPr/>
          </p:nvSpPr>
          <p:spPr>
            <a:xfrm>
              <a:off x="6448412" y="1280897"/>
              <a:ext cx="4318644" cy="4592842"/>
            </a:xfrm>
            <a:custGeom>
              <a:avLst/>
              <a:gdLst>
                <a:gd name="connsiteX0" fmla="*/ 1610322 w 1800225"/>
                <a:gd name="connsiteY0" fmla="*/ 1912136 h 1914525"/>
                <a:gd name="connsiteX1" fmla="*/ 53937 w 1800225"/>
                <a:gd name="connsiteY1" fmla="*/ 1736876 h 1914525"/>
                <a:gd name="connsiteX2" fmla="*/ 7264 w 1800225"/>
                <a:gd name="connsiteY2" fmla="*/ 1681631 h 1914525"/>
                <a:gd name="connsiteX3" fmla="*/ 66319 w 1800225"/>
                <a:gd name="connsiteY3" fmla="*/ 529106 h 1914525"/>
                <a:gd name="connsiteX4" fmla="*/ 107277 w 1800225"/>
                <a:gd name="connsiteY4" fmla="*/ 432903 h 1914525"/>
                <a:gd name="connsiteX5" fmla="*/ 1729384 w 1800225"/>
                <a:gd name="connsiteY5" fmla="*/ 9041 h 1914525"/>
                <a:gd name="connsiteX6" fmla="*/ 1797012 w 1800225"/>
                <a:gd name="connsiteY6" fmla="*/ 63333 h 1914525"/>
                <a:gd name="connsiteX7" fmla="*/ 1691284 w 1800225"/>
                <a:gd name="connsiteY7" fmla="*/ 1844508 h 1914525"/>
                <a:gd name="connsiteX8" fmla="*/ 1610322 w 1800225"/>
                <a:gd name="connsiteY8" fmla="*/ 1912136 h 191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225" h="1914525">
                  <a:moveTo>
                    <a:pt x="1610322" y="1912136"/>
                  </a:moveTo>
                  <a:lnTo>
                    <a:pt x="53937" y="1736876"/>
                  </a:lnTo>
                  <a:cubicBezTo>
                    <a:pt x="26314" y="1734018"/>
                    <a:pt x="5359" y="1709253"/>
                    <a:pt x="7264" y="1681631"/>
                  </a:cubicBezTo>
                  <a:lnTo>
                    <a:pt x="66319" y="529106"/>
                  </a:lnTo>
                  <a:cubicBezTo>
                    <a:pt x="68224" y="458621"/>
                    <a:pt x="84417" y="438618"/>
                    <a:pt x="107277" y="432903"/>
                  </a:cubicBezTo>
                  <a:lnTo>
                    <a:pt x="1729384" y="9041"/>
                  </a:lnTo>
                  <a:cubicBezTo>
                    <a:pt x="1764627" y="-484"/>
                    <a:pt x="1798917" y="27138"/>
                    <a:pt x="1797012" y="63333"/>
                  </a:cubicBezTo>
                  <a:lnTo>
                    <a:pt x="1691284" y="1844508"/>
                  </a:lnTo>
                  <a:cubicBezTo>
                    <a:pt x="1687474" y="1885466"/>
                    <a:pt x="1651279" y="1915946"/>
                    <a:pt x="1610322" y="1912136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98D523C-46A5-416E-B591-48E33B848D89}"/>
                </a:ext>
              </a:extLst>
            </p:cNvPr>
            <p:cNvSpPr/>
            <p:nvPr/>
          </p:nvSpPr>
          <p:spPr>
            <a:xfrm>
              <a:off x="6464696" y="1280897"/>
              <a:ext cx="4250094" cy="3998744"/>
            </a:xfrm>
            <a:custGeom>
              <a:avLst/>
              <a:gdLst>
                <a:gd name="connsiteX0" fmla="*/ 1678781 w 1771650"/>
                <a:gd name="connsiteY0" fmla="*/ 1664486 h 1666875"/>
                <a:gd name="connsiteX1" fmla="*/ 7144 w 1771650"/>
                <a:gd name="connsiteY1" fmla="*/ 1552091 h 1666875"/>
                <a:gd name="connsiteX2" fmla="*/ 58579 w 1771650"/>
                <a:gd name="connsiteY2" fmla="*/ 482433 h 1666875"/>
                <a:gd name="connsiteX3" fmla="*/ 98584 w 1771650"/>
                <a:gd name="connsiteY3" fmla="*/ 432903 h 1666875"/>
                <a:gd name="connsiteX4" fmla="*/ 1705451 w 1771650"/>
                <a:gd name="connsiteY4" fmla="*/ 9041 h 1666875"/>
                <a:gd name="connsiteX5" fmla="*/ 1772126 w 1771650"/>
                <a:gd name="connsiteY5" fmla="*/ 63333 h 1666875"/>
                <a:gd name="connsiteX6" fmla="*/ 1678781 w 1771650"/>
                <a:gd name="connsiteY6" fmla="*/ 1664486 h 166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1666875">
                  <a:moveTo>
                    <a:pt x="1678781" y="1664486"/>
                  </a:moveTo>
                  <a:lnTo>
                    <a:pt x="7144" y="1552091"/>
                  </a:lnTo>
                  <a:lnTo>
                    <a:pt x="58579" y="482433"/>
                  </a:lnTo>
                  <a:cubicBezTo>
                    <a:pt x="59531" y="459573"/>
                    <a:pt x="75724" y="439571"/>
                    <a:pt x="98584" y="432903"/>
                  </a:cubicBezTo>
                  <a:lnTo>
                    <a:pt x="1705451" y="9041"/>
                  </a:lnTo>
                  <a:cubicBezTo>
                    <a:pt x="1740694" y="-484"/>
                    <a:pt x="1774984" y="27138"/>
                    <a:pt x="1772126" y="63333"/>
                  </a:cubicBezTo>
                  <a:lnTo>
                    <a:pt x="1678781" y="1664486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22D7AD7-4668-4FFE-80F1-76809786FDF2}"/>
                </a:ext>
              </a:extLst>
            </p:cNvPr>
            <p:cNvSpPr/>
            <p:nvPr/>
          </p:nvSpPr>
          <p:spPr>
            <a:xfrm>
              <a:off x="6572092" y="1577928"/>
              <a:ext cx="3907345" cy="3404644"/>
            </a:xfrm>
            <a:custGeom>
              <a:avLst/>
              <a:gdLst>
                <a:gd name="connsiteX0" fmla="*/ 1539716 w 1628775"/>
                <a:gd name="connsiteY0" fmla="*/ 1416844 h 1419225"/>
                <a:gd name="connsiteX1" fmla="*/ 7144 w 1628775"/>
                <a:gd name="connsiteY1" fmla="*/ 1357789 h 1419225"/>
                <a:gd name="connsiteX2" fmla="*/ 57626 w 1628775"/>
                <a:gd name="connsiteY2" fmla="*/ 363379 h 1419225"/>
                <a:gd name="connsiteX3" fmla="*/ 1628299 w 1628775"/>
                <a:gd name="connsiteY3" fmla="*/ 7144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75" h="1419225">
                  <a:moveTo>
                    <a:pt x="1539716" y="1416844"/>
                  </a:moveTo>
                  <a:lnTo>
                    <a:pt x="7144" y="1357789"/>
                  </a:lnTo>
                  <a:lnTo>
                    <a:pt x="57626" y="363379"/>
                  </a:lnTo>
                  <a:lnTo>
                    <a:pt x="1628299" y="7144"/>
                  </a:ln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FBCB2EB-235B-4673-A50A-BFA682F8C1D7}"/>
                </a:ext>
              </a:extLst>
            </p:cNvPr>
            <p:cNvSpPr/>
            <p:nvPr/>
          </p:nvSpPr>
          <p:spPr>
            <a:xfrm>
              <a:off x="6446339" y="4996281"/>
              <a:ext cx="4044444" cy="868298"/>
            </a:xfrm>
            <a:custGeom>
              <a:avLst/>
              <a:gdLst>
                <a:gd name="connsiteX0" fmla="*/ 13844 w 1685925"/>
                <a:gd name="connsiteY0" fmla="*/ 7144 h 361950"/>
                <a:gd name="connsiteX1" fmla="*/ 7176 w 1685925"/>
                <a:gd name="connsiteY1" fmla="*/ 133826 h 361950"/>
                <a:gd name="connsiteX2" fmla="*/ 53849 w 1685925"/>
                <a:gd name="connsiteY2" fmla="*/ 189071 h 361950"/>
                <a:gd name="connsiteX3" fmla="*/ 1597851 w 1685925"/>
                <a:gd name="connsiteY3" fmla="*/ 363379 h 361950"/>
                <a:gd name="connsiteX4" fmla="*/ 1675956 w 1685925"/>
                <a:gd name="connsiteY4" fmla="*/ 296704 h 361950"/>
                <a:gd name="connsiteX5" fmla="*/ 1686434 w 1685925"/>
                <a:gd name="connsiteY5" fmla="*/ 111919 h 361950"/>
                <a:gd name="connsiteX6" fmla="*/ 13844 w 1685925"/>
                <a:gd name="connsiteY6" fmla="*/ 714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925" h="361950">
                  <a:moveTo>
                    <a:pt x="13844" y="7144"/>
                  </a:moveTo>
                  <a:lnTo>
                    <a:pt x="7176" y="133826"/>
                  </a:lnTo>
                  <a:cubicBezTo>
                    <a:pt x="6224" y="161449"/>
                    <a:pt x="26226" y="186214"/>
                    <a:pt x="53849" y="189071"/>
                  </a:cubicBezTo>
                  <a:lnTo>
                    <a:pt x="1597851" y="363379"/>
                  </a:lnTo>
                  <a:cubicBezTo>
                    <a:pt x="1637856" y="368141"/>
                    <a:pt x="1674051" y="337661"/>
                    <a:pt x="1675956" y="296704"/>
                  </a:cubicBezTo>
                  <a:lnTo>
                    <a:pt x="1686434" y="111919"/>
                  </a:lnTo>
                  <a:lnTo>
                    <a:pt x="13844" y="7144"/>
                  </a:ln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44F00AD-8287-4317-831D-EDF1AB1B8705}"/>
                </a:ext>
              </a:extLst>
            </p:cNvPr>
            <p:cNvSpPr/>
            <p:nvPr/>
          </p:nvSpPr>
          <p:spPr>
            <a:xfrm>
              <a:off x="7715310" y="1593115"/>
              <a:ext cx="2775473" cy="3394037"/>
            </a:xfrm>
            <a:custGeom>
              <a:avLst/>
              <a:gdLst>
                <a:gd name="connsiteX0" fmla="*/ 1425389 w 2775473"/>
                <a:gd name="connsiteY0" fmla="*/ 306593 h 3394037"/>
                <a:gd name="connsiteX1" fmla="*/ 2775473 w 2775473"/>
                <a:gd name="connsiteY1" fmla="*/ 0 h 3394037"/>
                <a:gd name="connsiteX2" fmla="*/ 2565699 w 2775473"/>
                <a:gd name="connsiteY2" fmla="*/ 3394037 h 3394037"/>
                <a:gd name="connsiteX3" fmla="*/ 0 w 2775473"/>
                <a:gd name="connsiteY3" fmla="*/ 3281082 h 3394037"/>
                <a:gd name="connsiteX4" fmla="*/ 1425389 w 2775473"/>
                <a:gd name="connsiteY4" fmla="*/ 306593 h 339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5473" h="3394037">
                  <a:moveTo>
                    <a:pt x="1425389" y="306593"/>
                  </a:moveTo>
                  <a:lnTo>
                    <a:pt x="2775473" y="0"/>
                  </a:lnTo>
                  <a:lnTo>
                    <a:pt x="2565699" y="3394037"/>
                  </a:lnTo>
                  <a:lnTo>
                    <a:pt x="0" y="3281082"/>
                  </a:lnTo>
                  <a:lnTo>
                    <a:pt x="1425389" y="306593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697076B-D9FB-482E-A52D-539AB42CF9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C05109EE-F6D7-44D9-8EB0-F43BF05022C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 flipH="1">
            <a:off x="973352" y="1721796"/>
            <a:ext cx="4027726" cy="3180943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7">
            <a:extLst>
              <a:ext uri="{FF2B5EF4-FFF2-40B4-BE49-F238E27FC236}">
                <a16:creationId xmlns:a16="http://schemas.microsoft.com/office/drawing/2014/main" id="{4BDBA62A-FFB9-4EAA-A845-F9E7FBE1656D}"/>
              </a:ext>
            </a:extLst>
          </p:cNvPr>
          <p:cNvGrpSpPr/>
          <p:nvPr userDrawn="1"/>
        </p:nvGrpSpPr>
        <p:grpSpPr>
          <a:xfrm>
            <a:off x="850796" y="1991644"/>
            <a:ext cx="2126862" cy="3673670"/>
            <a:chOff x="1438761" y="2033015"/>
            <a:chExt cx="1980000" cy="3420000"/>
          </a:xfrm>
        </p:grpSpPr>
        <p:sp>
          <p:nvSpPr>
            <p:cNvPr id="3" name="Rounded Rectangle 58">
              <a:extLst>
                <a:ext uri="{FF2B5EF4-FFF2-40B4-BE49-F238E27FC236}">
                  <a16:creationId xmlns:a16="http://schemas.microsoft.com/office/drawing/2014/main" id="{501CB877-1AC6-424C-B3BA-D6ABFC26E32B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" name="Rectangle 59">
              <a:extLst>
                <a:ext uri="{FF2B5EF4-FFF2-40B4-BE49-F238E27FC236}">
                  <a16:creationId xmlns:a16="http://schemas.microsoft.com/office/drawing/2014/main" id="{0C2BE5BA-7167-4D0A-A2D3-B5A7EBB251A0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" name="Group 60">
              <a:extLst>
                <a:ext uri="{FF2B5EF4-FFF2-40B4-BE49-F238E27FC236}">
                  <a16:creationId xmlns:a16="http://schemas.microsoft.com/office/drawing/2014/main" id="{DEE94761-F08C-411E-92F5-94A4A9F63953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6" name="Oval 61">
                <a:extLst>
                  <a:ext uri="{FF2B5EF4-FFF2-40B4-BE49-F238E27FC236}">
                    <a16:creationId xmlns:a16="http://schemas.microsoft.com/office/drawing/2014/main" id="{4AFCDA50-2E11-42B5-B780-32DE53F40798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" name="Rounded Rectangle 62">
                <a:extLst>
                  <a:ext uri="{FF2B5EF4-FFF2-40B4-BE49-F238E27FC236}">
                    <a16:creationId xmlns:a16="http://schemas.microsoft.com/office/drawing/2014/main" id="{BBF714BD-7EA8-4CDD-96C3-883EA2DD0D6C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8" name="Group 51">
            <a:extLst>
              <a:ext uri="{FF2B5EF4-FFF2-40B4-BE49-F238E27FC236}">
                <a16:creationId xmlns:a16="http://schemas.microsoft.com/office/drawing/2014/main" id="{32032593-70A5-4ED1-86D3-FEE66C4BEB96}"/>
              </a:ext>
            </a:extLst>
          </p:cNvPr>
          <p:cNvGrpSpPr/>
          <p:nvPr userDrawn="1"/>
        </p:nvGrpSpPr>
        <p:grpSpPr>
          <a:xfrm>
            <a:off x="3428276" y="1957776"/>
            <a:ext cx="2126862" cy="3673670"/>
            <a:chOff x="1438761" y="2033015"/>
            <a:chExt cx="1980000" cy="3420000"/>
          </a:xfrm>
        </p:grpSpPr>
        <p:sp>
          <p:nvSpPr>
            <p:cNvPr id="9" name="Rounded Rectangle 52">
              <a:extLst>
                <a:ext uri="{FF2B5EF4-FFF2-40B4-BE49-F238E27FC236}">
                  <a16:creationId xmlns:a16="http://schemas.microsoft.com/office/drawing/2014/main" id="{E3B77530-799D-492E-8338-01D56FC3BD56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53">
              <a:extLst>
                <a:ext uri="{FF2B5EF4-FFF2-40B4-BE49-F238E27FC236}">
                  <a16:creationId xmlns:a16="http://schemas.microsoft.com/office/drawing/2014/main" id="{68998195-F1B1-45FE-ABA1-91E09AA97226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1" name="Group 54">
              <a:extLst>
                <a:ext uri="{FF2B5EF4-FFF2-40B4-BE49-F238E27FC236}">
                  <a16:creationId xmlns:a16="http://schemas.microsoft.com/office/drawing/2014/main" id="{F93E3408-54D7-4DC3-8B96-960AECE6A448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12" name="Oval 55">
                <a:extLst>
                  <a:ext uri="{FF2B5EF4-FFF2-40B4-BE49-F238E27FC236}">
                    <a16:creationId xmlns:a16="http://schemas.microsoft.com/office/drawing/2014/main" id="{F9BAFA1E-AE64-4351-B7F7-0D40065FD222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ounded Rectangle 56">
                <a:extLst>
                  <a:ext uri="{FF2B5EF4-FFF2-40B4-BE49-F238E27FC236}">
                    <a16:creationId xmlns:a16="http://schemas.microsoft.com/office/drawing/2014/main" id="{4ECD5656-3255-49C7-9627-AEFD2E735DC7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E38E2520-FC64-4AE0-A8E6-D2250424489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56027" y="2241136"/>
            <a:ext cx="1060913" cy="2905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53F7F2A9-FB3A-469D-A025-F0EF53225A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02845" y="2290033"/>
            <a:ext cx="1087042" cy="29055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grpSp>
        <p:nvGrpSpPr>
          <p:cNvPr id="16" name="Group 5">
            <a:extLst>
              <a:ext uri="{FF2B5EF4-FFF2-40B4-BE49-F238E27FC236}">
                <a16:creationId xmlns:a16="http://schemas.microsoft.com/office/drawing/2014/main" id="{CE0A9AE1-D462-4ABF-9729-E8E271CD12A0}"/>
              </a:ext>
            </a:extLst>
          </p:cNvPr>
          <p:cNvGrpSpPr/>
          <p:nvPr userDrawn="1"/>
        </p:nvGrpSpPr>
        <p:grpSpPr>
          <a:xfrm>
            <a:off x="2077784" y="1819949"/>
            <a:ext cx="2304289" cy="3980137"/>
            <a:chOff x="1438761" y="2033015"/>
            <a:chExt cx="1980000" cy="3420000"/>
          </a:xfrm>
        </p:grpSpPr>
        <p:sp>
          <p:nvSpPr>
            <p:cNvPr id="17" name="Rounded Rectangle 41">
              <a:extLst>
                <a:ext uri="{FF2B5EF4-FFF2-40B4-BE49-F238E27FC236}">
                  <a16:creationId xmlns:a16="http://schemas.microsoft.com/office/drawing/2014/main" id="{FECFE306-FB02-4369-B9F4-F163D0F1DA39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60177CAD-2350-4B3F-A424-4E8BEF4DEFB6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9" name="Group 6">
              <a:extLst>
                <a:ext uri="{FF2B5EF4-FFF2-40B4-BE49-F238E27FC236}">
                  <a16:creationId xmlns:a16="http://schemas.microsoft.com/office/drawing/2014/main" id="{DE285963-536D-4D67-BDAD-A913A1868D4D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20" name="Oval 44">
                <a:extLst>
                  <a:ext uri="{FF2B5EF4-FFF2-40B4-BE49-F238E27FC236}">
                    <a16:creationId xmlns:a16="http://schemas.microsoft.com/office/drawing/2014/main" id="{B63BD6C0-18F6-4761-9CE9-FCC79EFA9A05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Rounded Rectangle 45">
                <a:extLst>
                  <a:ext uri="{FF2B5EF4-FFF2-40B4-BE49-F238E27FC236}">
                    <a16:creationId xmlns:a16="http://schemas.microsoft.com/office/drawing/2014/main" id="{EFAA093E-94D8-4FBC-8C9E-FB5F9E39F6B9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1D6A7D47-511A-445A-9ED2-C0B31C62F7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17448" y="2151585"/>
            <a:ext cx="2023386" cy="31422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B6267096-FAB5-45A6-A9F7-99EC8A46D0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177E02B4-A751-4DC8-B44F-BB87A3DE0B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/>
              <a:t>Place Your Picture Here Send To Back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55354B6-B79C-4894-8DA7-39CD6A2C1092}"/>
              </a:ext>
            </a:extLst>
          </p:cNvPr>
          <p:cNvGrpSpPr/>
          <p:nvPr userDrawn="1"/>
        </p:nvGrpSpPr>
        <p:grpSpPr>
          <a:xfrm>
            <a:off x="174448" y="261016"/>
            <a:ext cx="10410651" cy="5719948"/>
            <a:chOff x="-548507" y="477868"/>
            <a:chExt cx="11570449" cy="6357177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111F323-B45D-41E2-9C53-E16E5EB8F8BC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893892A-F0E4-4D14-A167-BCF1CBF7BDB9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FCC6224-0FDF-46C8-96CF-4F72EDAA8250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D97E8D-9336-40CC-9B22-C9493499CBE8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1E55D7F-EB32-4A92-A342-22641E090850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476D76-F8CF-474A-8196-AA1593DB9510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D64DEBF7-D7E9-4EA9-95B1-CB5C57498C17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57C714E9-B08A-4559-967D-694DDF7DC284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6F1BA47-4775-4B74-AC46-BA60D1F27A54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CB9F8B05-FC7A-416E-8EC1-EAEC4BF14C9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2A2811C3-1763-452B-92E6-FA3B089CBCFA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D8CBDB5-CC23-4B26-91B5-BAF08E69497A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115A9E9-2E59-4B6C-9C89-677AEDCCBEB1}"/>
              </a:ext>
            </a:extLst>
          </p:cNvPr>
          <p:cNvGrpSpPr/>
          <p:nvPr userDrawn="1"/>
        </p:nvGrpSpPr>
        <p:grpSpPr>
          <a:xfrm>
            <a:off x="301857" y="4848223"/>
            <a:ext cx="11611697" cy="1997448"/>
            <a:chOff x="3271130" y="4981887"/>
            <a:chExt cx="8577971" cy="147558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A89FA44-0A14-4CB4-A951-AC26B5A2EA51}"/>
                </a:ext>
              </a:extLst>
            </p:cNvPr>
            <p:cNvGrpSpPr/>
            <p:nvPr userDrawn="1"/>
          </p:nvGrpSpPr>
          <p:grpSpPr>
            <a:xfrm>
              <a:off x="10175667" y="4981887"/>
              <a:ext cx="1673434" cy="1352946"/>
              <a:chOff x="8851691" y="3742138"/>
              <a:chExt cx="2515051" cy="203338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9AC13CF9-1A01-472C-B184-B8D1FDFE8382}"/>
                  </a:ext>
                </a:extLst>
              </p:cNvPr>
              <p:cNvSpPr/>
              <p:nvPr/>
            </p:nvSpPr>
            <p:spPr>
              <a:xfrm>
                <a:off x="8851691" y="3742138"/>
                <a:ext cx="2501423" cy="2033381"/>
              </a:xfrm>
              <a:custGeom>
                <a:avLst/>
                <a:gdLst>
                  <a:gd name="connsiteX0" fmla="*/ 3817888 w 3831088"/>
                  <a:gd name="connsiteY0" fmla="*/ 722004 h 3114252"/>
                  <a:gd name="connsiteX1" fmla="*/ 3452269 w 3831088"/>
                  <a:gd name="connsiteY1" fmla="*/ 280008 h 3114252"/>
                  <a:gd name="connsiteX2" fmla="*/ 2264893 w 3831088"/>
                  <a:gd name="connsiteY2" fmla="*/ 2082 h 3114252"/>
                  <a:gd name="connsiteX3" fmla="*/ 1600132 w 3831088"/>
                  <a:gd name="connsiteY3" fmla="*/ 195852 h 3114252"/>
                  <a:gd name="connsiteX4" fmla="*/ 1027306 w 3831088"/>
                  <a:gd name="connsiteY4" fmla="*/ 642091 h 3114252"/>
                  <a:gd name="connsiteX5" fmla="*/ 513884 w 3831088"/>
                  <a:gd name="connsiteY5" fmla="*/ 1130054 h 3114252"/>
                  <a:gd name="connsiteX6" fmla="*/ 66231 w 3831088"/>
                  <a:gd name="connsiteY6" fmla="*/ 1725510 h 3114252"/>
                  <a:gd name="connsiteX7" fmla="*/ 25921 w 3831088"/>
                  <a:gd name="connsiteY7" fmla="*/ 2132146 h 3114252"/>
                  <a:gd name="connsiteX8" fmla="*/ 907790 w 3831088"/>
                  <a:gd name="connsiteY8" fmla="*/ 2922787 h 3114252"/>
                  <a:gd name="connsiteX9" fmla="*/ 1745106 w 3831088"/>
                  <a:gd name="connsiteY9" fmla="*/ 3109486 h 3114252"/>
                  <a:gd name="connsiteX10" fmla="*/ 2197710 w 3831088"/>
                  <a:gd name="connsiteY10" fmla="*/ 2873283 h 3114252"/>
                  <a:gd name="connsiteX11" fmla="*/ 2551306 w 3831088"/>
                  <a:gd name="connsiteY11" fmla="*/ 2477255 h 3114252"/>
                  <a:gd name="connsiteX12" fmla="*/ 3064728 w 3831088"/>
                  <a:gd name="connsiteY12" fmla="*/ 1989293 h 3114252"/>
                  <a:gd name="connsiteX13" fmla="*/ 3629068 w 3831088"/>
                  <a:gd name="connsiteY13" fmla="*/ 1458898 h 3114252"/>
                  <a:gd name="connsiteX14" fmla="*/ 3817888 w 3831088"/>
                  <a:gd name="connsiteY14" fmla="*/ 1005588 h 3114252"/>
                  <a:gd name="connsiteX15" fmla="*/ 3817888 w 3831088"/>
                  <a:gd name="connsiteY15" fmla="*/ 722004 h 311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31088" h="3114252">
                    <a:moveTo>
                      <a:pt x="3817888" y="722004"/>
                    </a:moveTo>
                    <a:cubicBezTo>
                      <a:pt x="3782528" y="565714"/>
                      <a:pt x="3521574" y="325976"/>
                      <a:pt x="3452269" y="280008"/>
                    </a:cubicBezTo>
                    <a:cubicBezTo>
                      <a:pt x="3124839" y="63607"/>
                      <a:pt x="2569693" y="-14184"/>
                      <a:pt x="2264893" y="2082"/>
                    </a:cubicBezTo>
                    <a:cubicBezTo>
                      <a:pt x="2037176" y="14104"/>
                      <a:pt x="1734498" y="94724"/>
                      <a:pt x="1600132" y="195852"/>
                    </a:cubicBezTo>
                    <a:cubicBezTo>
                      <a:pt x="1465765" y="296981"/>
                      <a:pt x="1179352" y="499238"/>
                      <a:pt x="1027306" y="642091"/>
                    </a:cubicBezTo>
                    <a:cubicBezTo>
                      <a:pt x="875259" y="784944"/>
                      <a:pt x="615719" y="1020439"/>
                      <a:pt x="513884" y="1130054"/>
                    </a:cubicBezTo>
                    <a:cubicBezTo>
                      <a:pt x="419827" y="1231182"/>
                      <a:pt x="105127" y="1612359"/>
                      <a:pt x="66231" y="1725510"/>
                    </a:cubicBezTo>
                    <a:cubicBezTo>
                      <a:pt x="20263" y="1859169"/>
                      <a:pt x="-32776" y="2005558"/>
                      <a:pt x="25921" y="2132146"/>
                    </a:cubicBezTo>
                    <a:cubicBezTo>
                      <a:pt x="168774" y="2511201"/>
                      <a:pt x="751501" y="2843581"/>
                      <a:pt x="907790" y="2922787"/>
                    </a:cubicBezTo>
                    <a:cubicBezTo>
                      <a:pt x="1086002" y="3012600"/>
                      <a:pt x="1487688" y="3140602"/>
                      <a:pt x="1745106" y="3109486"/>
                    </a:cubicBezTo>
                    <a:cubicBezTo>
                      <a:pt x="1995453" y="3079076"/>
                      <a:pt x="2046370" y="3016843"/>
                      <a:pt x="2197710" y="2873283"/>
                    </a:cubicBezTo>
                    <a:cubicBezTo>
                      <a:pt x="2349049" y="2729723"/>
                      <a:pt x="2399967" y="2662540"/>
                      <a:pt x="2551306" y="2477255"/>
                    </a:cubicBezTo>
                    <a:cubicBezTo>
                      <a:pt x="2702645" y="2291971"/>
                      <a:pt x="2904902" y="2089714"/>
                      <a:pt x="3064728" y="1989293"/>
                    </a:cubicBezTo>
                    <a:cubicBezTo>
                      <a:pt x="3224553" y="1888164"/>
                      <a:pt x="3471363" y="1666106"/>
                      <a:pt x="3629068" y="1458898"/>
                    </a:cubicBezTo>
                    <a:cubicBezTo>
                      <a:pt x="3755654" y="1293415"/>
                      <a:pt x="3817888" y="1005588"/>
                      <a:pt x="3817888" y="1005588"/>
                    </a:cubicBezTo>
                    <a:cubicBezTo>
                      <a:pt x="3817888" y="1005588"/>
                      <a:pt x="3847589" y="852127"/>
                      <a:pt x="3817888" y="722004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9D74CBBF-AD6A-40B7-ACD4-D206157081B0}"/>
                  </a:ext>
                </a:extLst>
              </p:cNvPr>
              <p:cNvSpPr/>
              <p:nvPr/>
            </p:nvSpPr>
            <p:spPr>
              <a:xfrm>
                <a:off x="8851691" y="4222145"/>
                <a:ext cx="1229006" cy="1229348"/>
              </a:xfrm>
              <a:custGeom>
                <a:avLst/>
                <a:gdLst>
                  <a:gd name="connsiteX0" fmla="*/ 1040743 w 1882301"/>
                  <a:gd name="connsiteY0" fmla="*/ 1158660 h 1882825"/>
                  <a:gd name="connsiteX1" fmla="*/ 1544970 w 1882301"/>
                  <a:gd name="connsiteY1" fmla="*/ 517237 h 1882825"/>
                  <a:gd name="connsiteX2" fmla="*/ 1882302 w 1882301"/>
                  <a:gd name="connsiteY2" fmla="*/ 8765 h 1882825"/>
                  <a:gd name="connsiteX3" fmla="*/ 1492638 w 1882301"/>
                  <a:gd name="connsiteY3" fmla="*/ 143839 h 1882825"/>
                  <a:gd name="connsiteX4" fmla="*/ 1486981 w 1882301"/>
                  <a:gd name="connsiteY4" fmla="*/ 149497 h 1882825"/>
                  <a:gd name="connsiteX5" fmla="*/ 1482030 w 1882301"/>
                  <a:gd name="connsiteY5" fmla="*/ 143132 h 1882825"/>
                  <a:gd name="connsiteX6" fmla="*/ 915569 w 1882301"/>
                  <a:gd name="connsiteY6" fmla="*/ 12301 h 1882825"/>
                  <a:gd name="connsiteX7" fmla="*/ 513884 w 1882301"/>
                  <a:gd name="connsiteY7" fmla="*/ 395600 h 1882825"/>
                  <a:gd name="connsiteX8" fmla="*/ 66231 w 1882301"/>
                  <a:gd name="connsiteY8" fmla="*/ 991056 h 1882825"/>
                  <a:gd name="connsiteX9" fmla="*/ 25921 w 1882301"/>
                  <a:gd name="connsiteY9" fmla="*/ 1397692 h 1882825"/>
                  <a:gd name="connsiteX10" fmla="*/ 375274 w 1882301"/>
                  <a:gd name="connsiteY10" fmla="*/ 1727950 h 1882825"/>
                  <a:gd name="connsiteX11" fmla="*/ 673710 w 1882301"/>
                  <a:gd name="connsiteY11" fmla="*/ 1882826 h 1882825"/>
                  <a:gd name="connsiteX12" fmla="*/ 937492 w 1882301"/>
                  <a:gd name="connsiteY12" fmla="*/ 1276762 h 1882825"/>
                  <a:gd name="connsiteX13" fmla="*/ 1040743 w 1882301"/>
                  <a:gd name="connsiteY13" fmla="*/ 1158660 h 1882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82301" h="1882825">
                    <a:moveTo>
                      <a:pt x="1040743" y="1158660"/>
                    </a:moveTo>
                    <a:cubicBezTo>
                      <a:pt x="1044986" y="1153710"/>
                      <a:pt x="1503246" y="603514"/>
                      <a:pt x="1544970" y="517237"/>
                    </a:cubicBezTo>
                    <a:cubicBezTo>
                      <a:pt x="1584573" y="435202"/>
                      <a:pt x="1839162" y="70998"/>
                      <a:pt x="1882302" y="8765"/>
                    </a:cubicBezTo>
                    <a:cubicBezTo>
                      <a:pt x="1718233" y="-28716"/>
                      <a:pt x="1580330" y="61098"/>
                      <a:pt x="1492638" y="143839"/>
                    </a:cubicBezTo>
                    <a:lnTo>
                      <a:pt x="1486981" y="149497"/>
                    </a:lnTo>
                    <a:lnTo>
                      <a:pt x="1482030" y="143132"/>
                    </a:lnTo>
                    <a:cubicBezTo>
                      <a:pt x="1443135" y="87971"/>
                      <a:pt x="1063373" y="29981"/>
                      <a:pt x="915569" y="12301"/>
                    </a:cubicBezTo>
                    <a:cubicBezTo>
                      <a:pt x="769888" y="147375"/>
                      <a:pt x="593796" y="310029"/>
                      <a:pt x="513884" y="395600"/>
                    </a:cubicBezTo>
                    <a:cubicBezTo>
                      <a:pt x="419827" y="496728"/>
                      <a:pt x="105127" y="877905"/>
                      <a:pt x="66231" y="991056"/>
                    </a:cubicBezTo>
                    <a:cubicBezTo>
                      <a:pt x="20263" y="1124715"/>
                      <a:pt x="-32776" y="1271104"/>
                      <a:pt x="25921" y="1397692"/>
                    </a:cubicBezTo>
                    <a:cubicBezTo>
                      <a:pt x="84618" y="1524279"/>
                      <a:pt x="257173" y="1655817"/>
                      <a:pt x="375274" y="1727950"/>
                    </a:cubicBezTo>
                    <a:cubicBezTo>
                      <a:pt x="455894" y="1777454"/>
                      <a:pt x="563388" y="1831908"/>
                      <a:pt x="673710" y="1882826"/>
                    </a:cubicBezTo>
                    <a:cubicBezTo>
                      <a:pt x="702704" y="1725122"/>
                      <a:pt x="896475" y="1331216"/>
                      <a:pt x="937492" y="1276762"/>
                    </a:cubicBezTo>
                    <a:cubicBezTo>
                      <a:pt x="979923" y="1220186"/>
                      <a:pt x="1040035" y="1159368"/>
                      <a:pt x="1040743" y="1158660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86B9B8EF-AF25-4F44-A25C-1149326B2BD6}"/>
                  </a:ext>
                </a:extLst>
              </p:cNvPr>
              <p:cNvSpPr/>
              <p:nvPr/>
            </p:nvSpPr>
            <p:spPr>
              <a:xfrm>
                <a:off x="9295730" y="4230177"/>
                <a:ext cx="1386621" cy="1393929"/>
              </a:xfrm>
              <a:custGeom>
                <a:avLst/>
                <a:gdLst>
                  <a:gd name="connsiteX0" fmla="*/ 1260924 w 2123698"/>
                  <a:gd name="connsiteY0" fmla="*/ 313286 h 2134891"/>
                  <a:gd name="connsiteX1" fmla="*/ 1253852 w 2123698"/>
                  <a:gd name="connsiteY1" fmla="*/ 310458 h 2134891"/>
                  <a:gd name="connsiteX2" fmla="*/ 1256681 w 2123698"/>
                  <a:gd name="connsiteY2" fmla="*/ 303386 h 2134891"/>
                  <a:gd name="connsiteX3" fmla="*/ 1261631 w 2123698"/>
                  <a:gd name="connsiteY3" fmla="*/ 292071 h 2134891"/>
                  <a:gd name="connsiteX4" fmla="*/ 1292041 w 2123698"/>
                  <a:gd name="connsiteY4" fmla="*/ 71426 h 2134891"/>
                  <a:gd name="connsiteX5" fmla="*/ 1216371 w 2123698"/>
                  <a:gd name="connsiteY5" fmla="*/ 0 h 2134891"/>
                  <a:gd name="connsiteX6" fmla="*/ 877626 w 2123698"/>
                  <a:gd name="connsiteY6" fmla="*/ 510593 h 2134891"/>
                  <a:gd name="connsiteX7" fmla="*/ 371276 w 2123698"/>
                  <a:gd name="connsiteY7" fmla="*/ 1155553 h 2134891"/>
                  <a:gd name="connsiteX8" fmla="*/ 268733 w 2123698"/>
                  <a:gd name="connsiteY8" fmla="*/ 1272239 h 2134891"/>
                  <a:gd name="connsiteX9" fmla="*/ 7072 w 2123698"/>
                  <a:gd name="connsiteY9" fmla="*/ 1874060 h 2134891"/>
                  <a:gd name="connsiteX10" fmla="*/ 0 w 2123698"/>
                  <a:gd name="connsiteY10" fmla="*/ 1872646 h 2134891"/>
                  <a:gd name="connsiteX11" fmla="*/ 438459 w 2123698"/>
                  <a:gd name="connsiteY11" fmla="*/ 2050151 h 2134891"/>
                  <a:gd name="connsiteX12" fmla="*/ 1079883 w 2123698"/>
                  <a:gd name="connsiteY12" fmla="*/ 2116627 h 2134891"/>
                  <a:gd name="connsiteX13" fmla="*/ 1440551 w 2123698"/>
                  <a:gd name="connsiteY13" fmla="*/ 1869110 h 2134891"/>
                  <a:gd name="connsiteX14" fmla="*/ 2023985 w 2123698"/>
                  <a:gd name="connsiteY14" fmla="*/ 988655 h 2134891"/>
                  <a:gd name="connsiteX15" fmla="*/ 2123699 w 2123698"/>
                  <a:gd name="connsiteY15" fmla="*/ 858532 h 2134891"/>
                  <a:gd name="connsiteX16" fmla="*/ 1260924 w 2123698"/>
                  <a:gd name="connsiteY16" fmla="*/ 313286 h 2134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23698" h="2134891">
                    <a:moveTo>
                      <a:pt x="1260924" y="313286"/>
                    </a:moveTo>
                    <a:lnTo>
                      <a:pt x="1253852" y="310458"/>
                    </a:lnTo>
                    <a:lnTo>
                      <a:pt x="1256681" y="303386"/>
                    </a:lnTo>
                    <a:cubicBezTo>
                      <a:pt x="1258095" y="300557"/>
                      <a:pt x="1259510" y="297021"/>
                      <a:pt x="1261631" y="292071"/>
                    </a:cubicBezTo>
                    <a:cubicBezTo>
                      <a:pt x="1278604" y="253175"/>
                      <a:pt x="1324571" y="148510"/>
                      <a:pt x="1292041" y="71426"/>
                    </a:cubicBezTo>
                    <a:cubicBezTo>
                      <a:pt x="1278604" y="39603"/>
                      <a:pt x="1253145" y="15558"/>
                      <a:pt x="1216371" y="0"/>
                    </a:cubicBezTo>
                    <a:cubicBezTo>
                      <a:pt x="1183840" y="46675"/>
                      <a:pt x="916521" y="428559"/>
                      <a:pt x="877626" y="510593"/>
                    </a:cubicBezTo>
                    <a:cubicBezTo>
                      <a:pt x="835194" y="598992"/>
                      <a:pt x="389663" y="1132922"/>
                      <a:pt x="371276" y="1155553"/>
                    </a:cubicBezTo>
                    <a:cubicBezTo>
                      <a:pt x="370568" y="1156967"/>
                      <a:pt x="310457" y="1216371"/>
                      <a:pt x="268733" y="1272239"/>
                    </a:cubicBezTo>
                    <a:cubicBezTo>
                      <a:pt x="228423" y="1325986"/>
                      <a:pt x="35360" y="1718478"/>
                      <a:pt x="7072" y="1874060"/>
                    </a:cubicBezTo>
                    <a:lnTo>
                      <a:pt x="0" y="1872646"/>
                    </a:lnTo>
                    <a:cubicBezTo>
                      <a:pt x="169018" y="1950437"/>
                      <a:pt x="342988" y="2020449"/>
                      <a:pt x="438459" y="2050151"/>
                    </a:cubicBezTo>
                    <a:cubicBezTo>
                      <a:pt x="606771" y="2103191"/>
                      <a:pt x="894599" y="2166838"/>
                      <a:pt x="1079883" y="2116627"/>
                    </a:cubicBezTo>
                    <a:cubicBezTo>
                      <a:pt x="1168989" y="2092583"/>
                      <a:pt x="1310427" y="1991454"/>
                      <a:pt x="1440551" y="1869110"/>
                    </a:cubicBezTo>
                    <a:cubicBezTo>
                      <a:pt x="1695140" y="1628664"/>
                      <a:pt x="1879010" y="1207885"/>
                      <a:pt x="2023985" y="988655"/>
                    </a:cubicBezTo>
                    <a:cubicBezTo>
                      <a:pt x="2050859" y="947638"/>
                      <a:pt x="2084803" y="903792"/>
                      <a:pt x="2123699" y="858532"/>
                    </a:cubicBezTo>
                    <a:cubicBezTo>
                      <a:pt x="2034593" y="741138"/>
                      <a:pt x="1751716" y="490792"/>
                      <a:pt x="1260924" y="313286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41BF2991-B5E8-4B3E-B29F-CBB90B845EE5}"/>
                  </a:ext>
                </a:extLst>
              </p:cNvPr>
              <p:cNvSpPr/>
              <p:nvPr/>
            </p:nvSpPr>
            <p:spPr>
              <a:xfrm>
                <a:off x="9450699" y="4367989"/>
                <a:ext cx="532569" cy="691021"/>
              </a:xfrm>
              <a:custGeom>
                <a:avLst/>
                <a:gdLst>
                  <a:gd name="connsiteX0" fmla="*/ 123323 w 815663"/>
                  <a:gd name="connsiteY0" fmla="*/ 935292 h 1058343"/>
                  <a:gd name="connsiteX1" fmla="*/ 627551 w 815663"/>
                  <a:gd name="connsiteY1" fmla="*/ 293869 h 1058343"/>
                  <a:gd name="connsiteX2" fmla="*/ 815664 w 815663"/>
                  <a:gd name="connsiteY2" fmla="*/ 1798 h 1058343"/>
                  <a:gd name="connsiteX3" fmla="*/ 263346 w 815663"/>
                  <a:gd name="connsiteY3" fmla="*/ 411970 h 1058343"/>
                  <a:gd name="connsiteX4" fmla="*/ 16536 w 815663"/>
                  <a:gd name="connsiteY4" fmla="*/ 1058344 h 1058343"/>
                  <a:gd name="connsiteX5" fmla="*/ 20072 w 815663"/>
                  <a:gd name="connsiteY5" fmla="*/ 1053393 h 1058343"/>
                  <a:gd name="connsiteX6" fmla="*/ 123323 w 815663"/>
                  <a:gd name="connsiteY6" fmla="*/ 935292 h 1058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5663" h="1058343">
                    <a:moveTo>
                      <a:pt x="123323" y="935292"/>
                    </a:moveTo>
                    <a:cubicBezTo>
                      <a:pt x="127566" y="930342"/>
                      <a:pt x="585826" y="380146"/>
                      <a:pt x="627551" y="293869"/>
                    </a:cubicBezTo>
                    <a:cubicBezTo>
                      <a:pt x="648766" y="249316"/>
                      <a:pt x="735044" y="119899"/>
                      <a:pt x="815664" y="1798"/>
                    </a:cubicBezTo>
                    <a:cubicBezTo>
                      <a:pt x="696149" y="-19418"/>
                      <a:pt x="464189" y="148894"/>
                      <a:pt x="263346" y="411970"/>
                    </a:cubicBezTo>
                    <a:cubicBezTo>
                      <a:pt x="58968" y="679289"/>
                      <a:pt x="-42160" y="952972"/>
                      <a:pt x="16536" y="1058344"/>
                    </a:cubicBezTo>
                    <a:cubicBezTo>
                      <a:pt x="17951" y="1056222"/>
                      <a:pt x="19365" y="1054808"/>
                      <a:pt x="20072" y="1053393"/>
                    </a:cubicBezTo>
                    <a:cubicBezTo>
                      <a:pt x="62504" y="996111"/>
                      <a:pt x="122615" y="935999"/>
                      <a:pt x="123323" y="93529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7050C9E6-EBE9-4CA4-AAE4-EB0F65D5BB9B}"/>
                  </a:ext>
                </a:extLst>
              </p:cNvPr>
              <p:cNvSpPr/>
              <p:nvPr/>
            </p:nvSpPr>
            <p:spPr>
              <a:xfrm>
                <a:off x="9467038" y="4371471"/>
                <a:ext cx="566871" cy="716446"/>
              </a:xfrm>
              <a:custGeom>
                <a:avLst/>
                <a:gdLst>
                  <a:gd name="connsiteX0" fmla="*/ 14144 w 868199"/>
                  <a:gd name="connsiteY0" fmla="*/ 1079176 h 1097283"/>
                  <a:gd name="connsiteX1" fmla="*/ 604650 w 868199"/>
                  <a:gd name="connsiteY1" fmla="*/ 685270 h 1097283"/>
                  <a:gd name="connsiteX2" fmla="*/ 828829 w 868199"/>
                  <a:gd name="connsiteY2" fmla="*/ 12022 h 1097283"/>
                  <a:gd name="connsiteX3" fmla="*/ 805493 w 868199"/>
                  <a:gd name="connsiteY3" fmla="*/ 0 h 1097283"/>
                  <a:gd name="connsiteX4" fmla="*/ 615258 w 868199"/>
                  <a:gd name="connsiteY4" fmla="*/ 294899 h 1097283"/>
                  <a:gd name="connsiteX5" fmla="*/ 108908 w 868199"/>
                  <a:gd name="connsiteY5" fmla="*/ 939859 h 1097283"/>
                  <a:gd name="connsiteX6" fmla="*/ 6365 w 868199"/>
                  <a:gd name="connsiteY6" fmla="*/ 1056546 h 1097283"/>
                  <a:gd name="connsiteX7" fmla="*/ 0 w 868199"/>
                  <a:gd name="connsiteY7" fmla="*/ 1065739 h 1097283"/>
                  <a:gd name="connsiteX8" fmla="*/ 14144 w 868199"/>
                  <a:gd name="connsiteY8" fmla="*/ 1079176 h 1097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8199" h="1097283">
                    <a:moveTo>
                      <a:pt x="14144" y="1079176"/>
                    </a:moveTo>
                    <a:cubicBezTo>
                      <a:pt x="115272" y="1156260"/>
                      <a:pt x="379762" y="980169"/>
                      <a:pt x="604650" y="685270"/>
                    </a:cubicBezTo>
                    <a:cubicBezTo>
                      <a:pt x="829536" y="390370"/>
                      <a:pt x="929958" y="89106"/>
                      <a:pt x="828829" y="12022"/>
                    </a:cubicBezTo>
                    <a:cubicBezTo>
                      <a:pt x="821757" y="6365"/>
                      <a:pt x="813979" y="2829"/>
                      <a:pt x="805493" y="0"/>
                    </a:cubicBezTo>
                    <a:cubicBezTo>
                      <a:pt x="724165" y="118808"/>
                      <a:pt x="636473" y="250346"/>
                      <a:pt x="615258" y="294899"/>
                    </a:cubicBezTo>
                    <a:cubicBezTo>
                      <a:pt x="572826" y="383298"/>
                      <a:pt x="127295" y="917229"/>
                      <a:pt x="108908" y="939859"/>
                    </a:cubicBezTo>
                    <a:cubicBezTo>
                      <a:pt x="108200" y="941273"/>
                      <a:pt x="48089" y="1000677"/>
                      <a:pt x="6365" y="1056546"/>
                    </a:cubicBezTo>
                    <a:cubicBezTo>
                      <a:pt x="4243" y="1058667"/>
                      <a:pt x="2121" y="1062203"/>
                      <a:pt x="0" y="1065739"/>
                    </a:cubicBezTo>
                    <a:cubicBezTo>
                      <a:pt x="4243" y="1070690"/>
                      <a:pt x="8486" y="1075640"/>
                      <a:pt x="14144" y="1079176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1B909C7B-7870-4D06-9D90-8C2B224F4B8D}"/>
                  </a:ext>
                </a:extLst>
              </p:cNvPr>
              <p:cNvSpPr/>
              <p:nvPr/>
            </p:nvSpPr>
            <p:spPr>
              <a:xfrm>
                <a:off x="9458264" y="3742138"/>
                <a:ext cx="1908478" cy="1041671"/>
              </a:xfrm>
              <a:custGeom>
                <a:avLst/>
                <a:gdLst>
                  <a:gd name="connsiteX0" fmla="*/ 2888882 w 2922955"/>
                  <a:gd name="connsiteY0" fmla="*/ 722004 h 1595386"/>
                  <a:gd name="connsiteX1" fmla="*/ 2523264 w 2922955"/>
                  <a:gd name="connsiteY1" fmla="*/ 280008 h 1595386"/>
                  <a:gd name="connsiteX2" fmla="*/ 1335887 w 2922955"/>
                  <a:gd name="connsiteY2" fmla="*/ 2082 h 1595386"/>
                  <a:gd name="connsiteX3" fmla="*/ 671126 w 2922955"/>
                  <a:gd name="connsiteY3" fmla="*/ 195852 h 1595386"/>
                  <a:gd name="connsiteX4" fmla="*/ 98300 w 2922955"/>
                  <a:gd name="connsiteY4" fmla="*/ 642091 h 1595386"/>
                  <a:gd name="connsiteX5" fmla="*/ 0 w 2922955"/>
                  <a:gd name="connsiteY5" fmla="*/ 734026 h 1595386"/>
                  <a:gd name="connsiteX6" fmla="*/ 559389 w 2922955"/>
                  <a:gd name="connsiteY6" fmla="*/ 863442 h 1595386"/>
                  <a:gd name="connsiteX7" fmla="*/ 967440 w 2922955"/>
                  <a:gd name="connsiteY7" fmla="*/ 732612 h 1595386"/>
                  <a:gd name="connsiteX8" fmla="*/ 968147 w 2922955"/>
                  <a:gd name="connsiteY8" fmla="*/ 732612 h 1595386"/>
                  <a:gd name="connsiteX9" fmla="*/ 1057253 w 2922955"/>
                  <a:gd name="connsiteY9" fmla="*/ 813939 h 1595386"/>
                  <a:gd name="connsiteX10" fmla="*/ 1026136 w 2922955"/>
                  <a:gd name="connsiteY10" fmla="*/ 1045898 h 1595386"/>
                  <a:gd name="connsiteX11" fmla="*/ 1024722 w 2922955"/>
                  <a:gd name="connsiteY11" fmla="*/ 1050141 h 1595386"/>
                  <a:gd name="connsiteX12" fmla="*/ 1884668 w 2922955"/>
                  <a:gd name="connsiteY12" fmla="*/ 1595386 h 1595386"/>
                  <a:gd name="connsiteX13" fmla="*/ 2581960 w 2922955"/>
                  <a:gd name="connsiteY13" fmla="*/ 1103888 h 1595386"/>
                  <a:gd name="connsiteX14" fmla="*/ 2888882 w 2922955"/>
                  <a:gd name="connsiteY14" fmla="*/ 722004 h 159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22955" h="1595386">
                    <a:moveTo>
                      <a:pt x="2888882" y="722004"/>
                    </a:moveTo>
                    <a:cubicBezTo>
                      <a:pt x="2853522" y="565714"/>
                      <a:pt x="2592568" y="325976"/>
                      <a:pt x="2523264" y="280008"/>
                    </a:cubicBezTo>
                    <a:cubicBezTo>
                      <a:pt x="2195833" y="63607"/>
                      <a:pt x="1640687" y="-14184"/>
                      <a:pt x="1335887" y="2082"/>
                    </a:cubicBezTo>
                    <a:cubicBezTo>
                      <a:pt x="1108170" y="14104"/>
                      <a:pt x="805493" y="94724"/>
                      <a:pt x="671126" y="195852"/>
                    </a:cubicBezTo>
                    <a:cubicBezTo>
                      <a:pt x="536759" y="296981"/>
                      <a:pt x="250346" y="499238"/>
                      <a:pt x="98300" y="642091"/>
                    </a:cubicBezTo>
                    <a:cubicBezTo>
                      <a:pt x="68597" y="669671"/>
                      <a:pt x="35360" y="701495"/>
                      <a:pt x="0" y="734026"/>
                    </a:cubicBezTo>
                    <a:cubicBezTo>
                      <a:pt x="85570" y="744634"/>
                      <a:pt x="492206" y="799795"/>
                      <a:pt x="559389" y="863442"/>
                    </a:cubicBezTo>
                    <a:cubicBezTo>
                      <a:pt x="652031" y="777872"/>
                      <a:pt x="796299" y="688058"/>
                      <a:pt x="967440" y="732612"/>
                    </a:cubicBezTo>
                    <a:lnTo>
                      <a:pt x="968147" y="732612"/>
                    </a:lnTo>
                    <a:cubicBezTo>
                      <a:pt x="1011992" y="749584"/>
                      <a:pt x="1041695" y="777165"/>
                      <a:pt x="1057253" y="813939"/>
                    </a:cubicBezTo>
                    <a:cubicBezTo>
                      <a:pt x="1091906" y="896680"/>
                      <a:pt x="1044523" y="1004881"/>
                      <a:pt x="1026136" y="1045898"/>
                    </a:cubicBezTo>
                    <a:cubicBezTo>
                      <a:pt x="1025429" y="1047312"/>
                      <a:pt x="1024722" y="1048727"/>
                      <a:pt x="1024722" y="1050141"/>
                    </a:cubicBezTo>
                    <a:cubicBezTo>
                      <a:pt x="1510563" y="1226939"/>
                      <a:pt x="1792733" y="1476578"/>
                      <a:pt x="1884668" y="1595386"/>
                    </a:cubicBezTo>
                    <a:cubicBezTo>
                      <a:pt x="2068538" y="1384643"/>
                      <a:pt x="2355658" y="1155513"/>
                      <a:pt x="2581960" y="1103888"/>
                    </a:cubicBezTo>
                    <a:cubicBezTo>
                      <a:pt x="3009105" y="1004881"/>
                      <a:pt x="2930606" y="906581"/>
                      <a:pt x="2888882" y="722004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FBEC56A-6BE5-448F-9565-A0BBE2CA940F}"/>
                  </a:ext>
                </a:extLst>
              </p:cNvPr>
              <p:cNvSpPr/>
              <p:nvPr/>
            </p:nvSpPr>
            <p:spPr>
              <a:xfrm>
                <a:off x="9291574" y="5451032"/>
                <a:ext cx="4617" cy="1846"/>
              </a:xfrm>
              <a:custGeom>
                <a:avLst/>
                <a:gdLst>
                  <a:gd name="connsiteX0" fmla="*/ 0 w 7071"/>
                  <a:gd name="connsiteY0" fmla="*/ 1414 h 2828"/>
                  <a:gd name="connsiteX1" fmla="*/ 7072 w 7071"/>
                  <a:gd name="connsiteY1" fmla="*/ 2829 h 2828"/>
                  <a:gd name="connsiteX2" fmla="*/ 707 w 7071"/>
                  <a:gd name="connsiteY2" fmla="*/ 0 h 2828"/>
                  <a:gd name="connsiteX3" fmla="*/ 0 w 7071"/>
                  <a:gd name="connsiteY3" fmla="*/ 1414 h 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71" h="2828">
                    <a:moveTo>
                      <a:pt x="0" y="1414"/>
                    </a:moveTo>
                    <a:lnTo>
                      <a:pt x="7072" y="2829"/>
                    </a:lnTo>
                    <a:cubicBezTo>
                      <a:pt x="4950" y="2121"/>
                      <a:pt x="2829" y="707"/>
                      <a:pt x="707" y="0"/>
                    </a:cubicBezTo>
                    <a:cubicBezTo>
                      <a:pt x="0" y="707"/>
                      <a:pt x="0" y="1414"/>
                      <a:pt x="0" y="1414"/>
                    </a:cubicBezTo>
                    <a:close/>
                  </a:path>
                </a:pathLst>
              </a:custGeom>
              <a:solidFill>
                <a:srgbClr val="ED1C24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2F6CED-B6AA-4B95-8ABB-7ABDA4DC0951}"/>
                  </a:ext>
                </a:extLst>
              </p:cNvPr>
              <p:cNvSpPr/>
              <p:nvPr/>
            </p:nvSpPr>
            <p:spPr>
              <a:xfrm>
                <a:off x="9435995" y="4483345"/>
                <a:ext cx="533731" cy="580716"/>
              </a:xfrm>
              <a:custGeom>
                <a:avLst/>
                <a:gdLst>
                  <a:gd name="connsiteX0" fmla="*/ 676189 w 817443"/>
                  <a:gd name="connsiteY0" fmla="*/ 114374 h 889403"/>
                  <a:gd name="connsiteX1" fmla="*/ 549977 w 817443"/>
                  <a:gd name="connsiteY1" fmla="*/ 559076 h 889403"/>
                  <a:gd name="connsiteX2" fmla="*/ 141255 w 817443"/>
                  <a:gd name="connsiteY2" fmla="*/ 775029 h 889403"/>
                  <a:gd name="connsiteX3" fmla="*/ 267467 w 817443"/>
                  <a:gd name="connsiteY3" fmla="*/ 330328 h 889403"/>
                  <a:gd name="connsiteX4" fmla="*/ 676189 w 817443"/>
                  <a:gd name="connsiteY4" fmla="*/ 114374 h 88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7443" h="889403">
                    <a:moveTo>
                      <a:pt x="676189" y="114374"/>
                    </a:moveTo>
                    <a:cubicBezTo>
                      <a:pt x="754202" y="177542"/>
                      <a:pt x="697694" y="376641"/>
                      <a:pt x="549977" y="559076"/>
                    </a:cubicBezTo>
                    <a:cubicBezTo>
                      <a:pt x="402259" y="741511"/>
                      <a:pt x="219268" y="838196"/>
                      <a:pt x="141255" y="775029"/>
                    </a:cubicBezTo>
                    <a:cubicBezTo>
                      <a:pt x="63242" y="711862"/>
                      <a:pt x="119749" y="512762"/>
                      <a:pt x="267467" y="330328"/>
                    </a:cubicBezTo>
                    <a:cubicBezTo>
                      <a:pt x="415185" y="147893"/>
                      <a:pt x="598176" y="51207"/>
                      <a:pt x="676189" y="11437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680C42-0B5C-418D-B5F0-87D2D6363A56}"/>
                </a:ext>
              </a:extLst>
            </p:cNvPr>
            <p:cNvSpPr/>
            <p:nvPr userDrawn="1"/>
          </p:nvSpPr>
          <p:spPr>
            <a:xfrm>
              <a:off x="3271130" y="5777272"/>
              <a:ext cx="7170701" cy="680201"/>
            </a:xfrm>
            <a:custGeom>
              <a:avLst/>
              <a:gdLst>
                <a:gd name="connsiteX0" fmla="*/ 6613510 w 8250226"/>
                <a:gd name="connsiteY0" fmla="*/ 0 h 1520066"/>
                <a:gd name="connsiteX1" fmla="*/ 6625977 w 8250226"/>
                <a:gd name="connsiteY1" fmla="*/ 0 h 1520066"/>
                <a:gd name="connsiteX2" fmla="*/ 6964437 w 8250226"/>
                <a:gd name="connsiteY2" fmla="*/ 205015 h 1520066"/>
                <a:gd name="connsiteX3" fmla="*/ 7081720 w 8250226"/>
                <a:gd name="connsiteY3" fmla="*/ 587340 h 1520066"/>
                <a:gd name="connsiteX4" fmla="*/ 7221629 w 8250226"/>
                <a:gd name="connsiteY4" fmla="*/ 899480 h 1520066"/>
                <a:gd name="connsiteX5" fmla="*/ 8199143 w 8250226"/>
                <a:gd name="connsiteY5" fmla="*/ 396639 h 1520066"/>
                <a:gd name="connsiteX6" fmla="*/ 8241625 w 8250226"/>
                <a:gd name="connsiteY6" fmla="*/ 397101 h 1520066"/>
                <a:gd name="connsiteX7" fmla="*/ 8241163 w 8250226"/>
                <a:gd name="connsiteY7" fmla="*/ 439582 h 1520066"/>
                <a:gd name="connsiteX8" fmla="*/ 7887927 w 8250226"/>
                <a:gd name="connsiteY8" fmla="*/ 724940 h 1520066"/>
                <a:gd name="connsiteX9" fmla="*/ 7211471 w 8250226"/>
                <a:gd name="connsiteY9" fmla="*/ 959045 h 1520066"/>
                <a:gd name="connsiteX10" fmla="*/ 7023079 w 8250226"/>
                <a:gd name="connsiteY10" fmla="*/ 599807 h 1520066"/>
                <a:gd name="connsiteX11" fmla="*/ 6625054 w 8250226"/>
                <a:gd name="connsiteY11" fmla="*/ 60489 h 1520066"/>
                <a:gd name="connsiteX12" fmla="*/ 6613972 w 8250226"/>
                <a:gd name="connsiteY12" fmla="*/ 60489 h 1520066"/>
                <a:gd name="connsiteX13" fmla="*/ 5725111 w 8250226"/>
                <a:gd name="connsiteY13" fmla="*/ 640903 h 1520066"/>
                <a:gd name="connsiteX14" fmla="*/ 5596746 w 8250226"/>
                <a:gd name="connsiteY14" fmla="*/ 772500 h 1520066"/>
                <a:gd name="connsiteX15" fmla="*/ 5426824 w 8250226"/>
                <a:gd name="connsiteY15" fmla="*/ 951657 h 1520066"/>
                <a:gd name="connsiteX16" fmla="*/ 5037572 w 8250226"/>
                <a:gd name="connsiteY16" fmla="*/ 1342294 h 1520066"/>
                <a:gd name="connsiteX17" fmla="*/ 4680181 w 8250226"/>
                <a:gd name="connsiteY17" fmla="*/ 1520066 h 1520066"/>
                <a:gd name="connsiteX18" fmla="*/ 4637239 w 8250226"/>
                <a:gd name="connsiteY18" fmla="*/ 1515910 h 1520066"/>
                <a:gd name="connsiteX19" fmla="*/ 4405443 w 8250226"/>
                <a:gd name="connsiteY19" fmla="*/ 1172372 h 1520066"/>
                <a:gd name="connsiteX20" fmla="*/ 4179650 w 8250226"/>
                <a:gd name="connsiteY20" fmla="*/ 762803 h 1520066"/>
                <a:gd name="connsiteX21" fmla="*/ 3311567 w 8250226"/>
                <a:gd name="connsiteY21" fmla="*/ 767883 h 1520066"/>
                <a:gd name="connsiteX22" fmla="*/ 2360834 w 8250226"/>
                <a:gd name="connsiteY22" fmla="*/ 995061 h 1520066"/>
                <a:gd name="connsiteX23" fmla="*/ 2342497 w 8250226"/>
                <a:gd name="connsiteY23" fmla="*/ 992833 h 1520066"/>
                <a:gd name="connsiteX24" fmla="*/ 2126238 w 8250226"/>
                <a:gd name="connsiteY24" fmla="*/ 1040931 h 1520066"/>
                <a:gd name="connsiteX25" fmla="*/ 1317343 w 8250226"/>
                <a:gd name="connsiteY25" fmla="*/ 1114064 h 1520066"/>
                <a:gd name="connsiteX26" fmla="*/ 1009685 w 8250226"/>
                <a:gd name="connsiteY26" fmla="*/ 1102634 h 1520066"/>
                <a:gd name="connsiteX27" fmla="*/ 90523 w 8250226"/>
                <a:gd name="connsiteY27" fmla="*/ 742589 h 1520066"/>
                <a:gd name="connsiteX28" fmla="*/ 22895 w 8250226"/>
                <a:gd name="connsiteY28" fmla="*/ 281579 h 1520066"/>
                <a:gd name="connsiteX29" fmla="*/ 33026 w 8250226"/>
                <a:gd name="connsiteY29" fmla="*/ 257679 h 1520066"/>
                <a:gd name="connsiteX30" fmla="*/ 94142 w 8250226"/>
                <a:gd name="connsiteY30" fmla="*/ 257679 h 1520066"/>
                <a:gd name="connsiteX31" fmla="*/ 76235 w 8250226"/>
                <a:gd name="connsiteY31" fmla="*/ 299677 h 1520066"/>
                <a:gd name="connsiteX32" fmla="*/ 140053 w 8250226"/>
                <a:gd name="connsiteY32" fmla="*/ 715919 h 1520066"/>
                <a:gd name="connsiteX33" fmla="*/ 2361283 w 8250226"/>
                <a:gd name="connsiteY33" fmla="*/ 930232 h 1520066"/>
                <a:gd name="connsiteX34" fmla="*/ 2361890 w 8250226"/>
                <a:gd name="connsiteY34" fmla="*/ 932577 h 1520066"/>
                <a:gd name="connsiteX35" fmla="*/ 2418393 w 8250226"/>
                <a:gd name="connsiteY35" fmla="*/ 916935 h 1520066"/>
                <a:gd name="connsiteX36" fmla="*/ 3300486 w 8250226"/>
                <a:gd name="connsiteY36" fmla="*/ 708780 h 1520066"/>
                <a:gd name="connsiteX37" fmla="*/ 4213357 w 8250226"/>
                <a:gd name="connsiteY37" fmla="*/ 712935 h 1520066"/>
                <a:gd name="connsiteX38" fmla="*/ 4462699 w 8250226"/>
                <a:gd name="connsiteY38" fmla="*/ 1154825 h 1520066"/>
                <a:gd name="connsiteX39" fmla="*/ 4648321 w 8250226"/>
                <a:gd name="connsiteY39" fmla="*/ 1456806 h 1520066"/>
                <a:gd name="connsiteX40" fmla="*/ 5382034 w 8250226"/>
                <a:gd name="connsiteY40" fmla="*/ 911024 h 1520066"/>
                <a:gd name="connsiteX41" fmla="*/ 5554727 w 8250226"/>
                <a:gd name="connsiteY41" fmla="*/ 728634 h 1520066"/>
                <a:gd name="connsiteX42" fmla="*/ 5681246 w 8250226"/>
                <a:gd name="connsiteY42" fmla="*/ 599346 h 1520066"/>
                <a:gd name="connsiteX43" fmla="*/ 6613510 w 8250226"/>
                <a:gd name="connsiteY43" fmla="*/ 0 h 1520066"/>
                <a:gd name="connsiteX0" fmla="*/ 6613510 w 8250226"/>
                <a:gd name="connsiteY0" fmla="*/ 0 h 1520066"/>
                <a:gd name="connsiteX1" fmla="*/ 6625977 w 8250226"/>
                <a:gd name="connsiteY1" fmla="*/ 0 h 1520066"/>
                <a:gd name="connsiteX2" fmla="*/ 6964437 w 8250226"/>
                <a:gd name="connsiteY2" fmla="*/ 205015 h 1520066"/>
                <a:gd name="connsiteX3" fmla="*/ 7081720 w 8250226"/>
                <a:gd name="connsiteY3" fmla="*/ 587340 h 1520066"/>
                <a:gd name="connsiteX4" fmla="*/ 7221629 w 8250226"/>
                <a:gd name="connsiteY4" fmla="*/ 899480 h 1520066"/>
                <a:gd name="connsiteX5" fmla="*/ 8199143 w 8250226"/>
                <a:gd name="connsiteY5" fmla="*/ 396639 h 1520066"/>
                <a:gd name="connsiteX6" fmla="*/ 8241625 w 8250226"/>
                <a:gd name="connsiteY6" fmla="*/ 397101 h 1520066"/>
                <a:gd name="connsiteX7" fmla="*/ 8241163 w 8250226"/>
                <a:gd name="connsiteY7" fmla="*/ 439582 h 1520066"/>
                <a:gd name="connsiteX8" fmla="*/ 7211471 w 8250226"/>
                <a:gd name="connsiteY8" fmla="*/ 959045 h 1520066"/>
                <a:gd name="connsiteX9" fmla="*/ 7023079 w 8250226"/>
                <a:gd name="connsiteY9" fmla="*/ 599807 h 1520066"/>
                <a:gd name="connsiteX10" fmla="*/ 6625054 w 8250226"/>
                <a:gd name="connsiteY10" fmla="*/ 60489 h 1520066"/>
                <a:gd name="connsiteX11" fmla="*/ 6613972 w 8250226"/>
                <a:gd name="connsiteY11" fmla="*/ 60489 h 1520066"/>
                <a:gd name="connsiteX12" fmla="*/ 5725111 w 8250226"/>
                <a:gd name="connsiteY12" fmla="*/ 640903 h 1520066"/>
                <a:gd name="connsiteX13" fmla="*/ 5596746 w 8250226"/>
                <a:gd name="connsiteY13" fmla="*/ 772500 h 1520066"/>
                <a:gd name="connsiteX14" fmla="*/ 5426824 w 8250226"/>
                <a:gd name="connsiteY14" fmla="*/ 951657 h 1520066"/>
                <a:gd name="connsiteX15" fmla="*/ 5037572 w 8250226"/>
                <a:gd name="connsiteY15" fmla="*/ 1342294 h 1520066"/>
                <a:gd name="connsiteX16" fmla="*/ 4680181 w 8250226"/>
                <a:gd name="connsiteY16" fmla="*/ 1520066 h 1520066"/>
                <a:gd name="connsiteX17" fmla="*/ 4637239 w 8250226"/>
                <a:gd name="connsiteY17" fmla="*/ 1515910 h 1520066"/>
                <a:gd name="connsiteX18" fmla="*/ 4405443 w 8250226"/>
                <a:gd name="connsiteY18" fmla="*/ 1172372 h 1520066"/>
                <a:gd name="connsiteX19" fmla="*/ 4179650 w 8250226"/>
                <a:gd name="connsiteY19" fmla="*/ 762803 h 1520066"/>
                <a:gd name="connsiteX20" fmla="*/ 3311567 w 8250226"/>
                <a:gd name="connsiteY20" fmla="*/ 767883 h 1520066"/>
                <a:gd name="connsiteX21" fmla="*/ 2360834 w 8250226"/>
                <a:gd name="connsiteY21" fmla="*/ 995061 h 1520066"/>
                <a:gd name="connsiteX22" fmla="*/ 2342497 w 8250226"/>
                <a:gd name="connsiteY22" fmla="*/ 992833 h 1520066"/>
                <a:gd name="connsiteX23" fmla="*/ 2126238 w 8250226"/>
                <a:gd name="connsiteY23" fmla="*/ 1040931 h 1520066"/>
                <a:gd name="connsiteX24" fmla="*/ 1317343 w 8250226"/>
                <a:gd name="connsiteY24" fmla="*/ 1114064 h 1520066"/>
                <a:gd name="connsiteX25" fmla="*/ 1009685 w 8250226"/>
                <a:gd name="connsiteY25" fmla="*/ 1102634 h 1520066"/>
                <a:gd name="connsiteX26" fmla="*/ 90523 w 8250226"/>
                <a:gd name="connsiteY26" fmla="*/ 742589 h 1520066"/>
                <a:gd name="connsiteX27" fmla="*/ 22895 w 8250226"/>
                <a:gd name="connsiteY27" fmla="*/ 281579 h 1520066"/>
                <a:gd name="connsiteX28" fmla="*/ 33026 w 8250226"/>
                <a:gd name="connsiteY28" fmla="*/ 257679 h 1520066"/>
                <a:gd name="connsiteX29" fmla="*/ 94142 w 8250226"/>
                <a:gd name="connsiteY29" fmla="*/ 257679 h 1520066"/>
                <a:gd name="connsiteX30" fmla="*/ 76235 w 8250226"/>
                <a:gd name="connsiteY30" fmla="*/ 299677 h 1520066"/>
                <a:gd name="connsiteX31" fmla="*/ 140053 w 8250226"/>
                <a:gd name="connsiteY31" fmla="*/ 715919 h 1520066"/>
                <a:gd name="connsiteX32" fmla="*/ 2361283 w 8250226"/>
                <a:gd name="connsiteY32" fmla="*/ 930232 h 1520066"/>
                <a:gd name="connsiteX33" fmla="*/ 2361890 w 8250226"/>
                <a:gd name="connsiteY33" fmla="*/ 932577 h 1520066"/>
                <a:gd name="connsiteX34" fmla="*/ 2418393 w 8250226"/>
                <a:gd name="connsiteY34" fmla="*/ 916935 h 1520066"/>
                <a:gd name="connsiteX35" fmla="*/ 3300486 w 8250226"/>
                <a:gd name="connsiteY35" fmla="*/ 708780 h 1520066"/>
                <a:gd name="connsiteX36" fmla="*/ 4213357 w 8250226"/>
                <a:gd name="connsiteY36" fmla="*/ 712935 h 1520066"/>
                <a:gd name="connsiteX37" fmla="*/ 4462699 w 8250226"/>
                <a:gd name="connsiteY37" fmla="*/ 1154825 h 1520066"/>
                <a:gd name="connsiteX38" fmla="*/ 4648321 w 8250226"/>
                <a:gd name="connsiteY38" fmla="*/ 1456806 h 1520066"/>
                <a:gd name="connsiteX39" fmla="*/ 5382034 w 8250226"/>
                <a:gd name="connsiteY39" fmla="*/ 911024 h 1520066"/>
                <a:gd name="connsiteX40" fmla="*/ 5554727 w 8250226"/>
                <a:gd name="connsiteY40" fmla="*/ 728634 h 1520066"/>
                <a:gd name="connsiteX41" fmla="*/ 5681246 w 8250226"/>
                <a:gd name="connsiteY41" fmla="*/ 599346 h 1520066"/>
                <a:gd name="connsiteX42" fmla="*/ 6613510 w 8250226"/>
                <a:gd name="connsiteY42" fmla="*/ 0 h 1520066"/>
                <a:gd name="connsiteX0" fmla="*/ 6613510 w 8416533"/>
                <a:gd name="connsiteY0" fmla="*/ 0 h 1520066"/>
                <a:gd name="connsiteX1" fmla="*/ 6625977 w 8416533"/>
                <a:gd name="connsiteY1" fmla="*/ 0 h 1520066"/>
                <a:gd name="connsiteX2" fmla="*/ 6964437 w 8416533"/>
                <a:gd name="connsiteY2" fmla="*/ 205015 h 1520066"/>
                <a:gd name="connsiteX3" fmla="*/ 7081720 w 8416533"/>
                <a:gd name="connsiteY3" fmla="*/ 587340 h 1520066"/>
                <a:gd name="connsiteX4" fmla="*/ 7221629 w 8416533"/>
                <a:gd name="connsiteY4" fmla="*/ 899480 h 1520066"/>
                <a:gd name="connsiteX5" fmla="*/ 8199143 w 8416533"/>
                <a:gd name="connsiteY5" fmla="*/ 396639 h 1520066"/>
                <a:gd name="connsiteX6" fmla="*/ 8241625 w 8416533"/>
                <a:gd name="connsiteY6" fmla="*/ 397101 h 1520066"/>
                <a:gd name="connsiteX7" fmla="*/ 8415852 w 8416533"/>
                <a:gd name="connsiteY7" fmla="*/ 762602 h 1520066"/>
                <a:gd name="connsiteX8" fmla="*/ 7211471 w 8416533"/>
                <a:gd name="connsiteY8" fmla="*/ 959045 h 1520066"/>
                <a:gd name="connsiteX9" fmla="*/ 7023079 w 8416533"/>
                <a:gd name="connsiteY9" fmla="*/ 599807 h 1520066"/>
                <a:gd name="connsiteX10" fmla="*/ 6625054 w 8416533"/>
                <a:gd name="connsiteY10" fmla="*/ 60489 h 1520066"/>
                <a:gd name="connsiteX11" fmla="*/ 6613972 w 8416533"/>
                <a:gd name="connsiteY11" fmla="*/ 60489 h 1520066"/>
                <a:gd name="connsiteX12" fmla="*/ 5725111 w 8416533"/>
                <a:gd name="connsiteY12" fmla="*/ 640903 h 1520066"/>
                <a:gd name="connsiteX13" fmla="*/ 5596746 w 8416533"/>
                <a:gd name="connsiteY13" fmla="*/ 772500 h 1520066"/>
                <a:gd name="connsiteX14" fmla="*/ 5426824 w 8416533"/>
                <a:gd name="connsiteY14" fmla="*/ 951657 h 1520066"/>
                <a:gd name="connsiteX15" fmla="*/ 5037572 w 8416533"/>
                <a:gd name="connsiteY15" fmla="*/ 1342294 h 1520066"/>
                <a:gd name="connsiteX16" fmla="*/ 4680181 w 8416533"/>
                <a:gd name="connsiteY16" fmla="*/ 1520066 h 1520066"/>
                <a:gd name="connsiteX17" fmla="*/ 4637239 w 8416533"/>
                <a:gd name="connsiteY17" fmla="*/ 1515910 h 1520066"/>
                <a:gd name="connsiteX18" fmla="*/ 4405443 w 8416533"/>
                <a:gd name="connsiteY18" fmla="*/ 1172372 h 1520066"/>
                <a:gd name="connsiteX19" fmla="*/ 4179650 w 8416533"/>
                <a:gd name="connsiteY19" fmla="*/ 762803 h 1520066"/>
                <a:gd name="connsiteX20" fmla="*/ 3311567 w 8416533"/>
                <a:gd name="connsiteY20" fmla="*/ 767883 h 1520066"/>
                <a:gd name="connsiteX21" fmla="*/ 2360834 w 8416533"/>
                <a:gd name="connsiteY21" fmla="*/ 995061 h 1520066"/>
                <a:gd name="connsiteX22" fmla="*/ 2342497 w 8416533"/>
                <a:gd name="connsiteY22" fmla="*/ 992833 h 1520066"/>
                <a:gd name="connsiteX23" fmla="*/ 2126238 w 8416533"/>
                <a:gd name="connsiteY23" fmla="*/ 1040931 h 1520066"/>
                <a:gd name="connsiteX24" fmla="*/ 1317343 w 8416533"/>
                <a:gd name="connsiteY24" fmla="*/ 1114064 h 1520066"/>
                <a:gd name="connsiteX25" fmla="*/ 1009685 w 8416533"/>
                <a:gd name="connsiteY25" fmla="*/ 1102634 h 1520066"/>
                <a:gd name="connsiteX26" fmla="*/ 90523 w 8416533"/>
                <a:gd name="connsiteY26" fmla="*/ 742589 h 1520066"/>
                <a:gd name="connsiteX27" fmla="*/ 22895 w 8416533"/>
                <a:gd name="connsiteY27" fmla="*/ 281579 h 1520066"/>
                <a:gd name="connsiteX28" fmla="*/ 33026 w 8416533"/>
                <a:gd name="connsiteY28" fmla="*/ 257679 h 1520066"/>
                <a:gd name="connsiteX29" fmla="*/ 94142 w 8416533"/>
                <a:gd name="connsiteY29" fmla="*/ 257679 h 1520066"/>
                <a:gd name="connsiteX30" fmla="*/ 76235 w 8416533"/>
                <a:gd name="connsiteY30" fmla="*/ 299677 h 1520066"/>
                <a:gd name="connsiteX31" fmla="*/ 140053 w 8416533"/>
                <a:gd name="connsiteY31" fmla="*/ 715919 h 1520066"/>
                <a:gd name="connsiteX32" fmla="*/ 2361283 w 8416533"/>
                <a:gd name="connsiteY32" fmla="*/ 930232 h 1520066"/>
                <a:gd name="connsiteX33" fmla="*/ 2361890 w 8416533"/>
                <a:gd name="connsiteY33" fmla="*/ 932577 h 1520066"/>
                <a:gd name="connsiteX34" fmla="*/ 2418393 w 8416533"/>
                <a:gd name="connsiteY34" fmla="*/ 916935 h 1520066"/>
                <a:gd name="connsiteX35" fmla="*/ 3300486 w 8416533"/>
                <a:gd name="connsiteY35" fmla="*/ 708780 h 1520066"/>
                <a:gd name="connsiteX36" fmla="*/ 4213357 w 8416533"/>
                <a:gd name="connsiteY36" fmla="*/ 712935 h 1520066"/>
                <a:gd name="connsiteX37" fmla="*/ 4462699 w 8416533"/>
                <a:gd name="connsiteY37" fmla="*/ 1154825 h 1520066"/>
                <a:gd name="connsiteX38" fmla="*/ 4648321 w 8416533"/>
                <a:gd name="connsiteY38" fmla="*/ 1456806 h 1520066"/>
                <a:gd name="connsiteX39" fmla="*/ 5382034 w 8416533"/>
                <a:gd name="connsiteY39" fmla="*/ 911024 h 1520066"/>
                <a:gd name="connsiteX40" fmla="*/ 5554727 w 8416533"/>
                <a:gd name="connsiteY40" fmla="*/ 728634 h 1520066"/>
                <a:gd name="connsiteX41" fmla="*/ 5681246 w 8416533"/>
                <a:gd name="connsiteY41" fmla="*/ 599346 h 1520066"/>
                <a:gd name="connsiteX42" fmla="*/ 6613510 w 8416533"/>
                <a:gd name="connsiteY42" fmla="*/ 0 h 1520066"/>
                <a:gd name="connsiteX0" fmla="*/ 6613510 w 8416442"/>
                <a:gd name="connsiteY0" fmla="*/ 0 h 1520066"/>
                <a:gd name="connsiteX1" fmla="*/ 6625977 w 8416442"/>
                <a:gd name="connsiteY1" fmla="*/ 0 h 1520066"/>
                <a:gd name="connsiteX2" fmla="*/ 6964437 w 8416442"/>
                <a:gd name="connsiteY2" fmla="*/ 205015 h 1520066"/>
                <a:gd name="connsiteX3" fmla="*/ 7081720 w 8416442"/>
                <a:gd name="connsiteY3" fmla="*/ 587340 h 1520066"/>
                <a:gd name="connsiteX4" fmla="*/ 7221629 w 8416442"/>
                <a:gd name="connsiteY4" fmla="*/ 899480 h 1520066"/>
                <a:gd name="connsiteX5" fmla="*/ 8348876 w 8416442"/>
                <a:gd name="connsiteY5" fmla="*/ 665822 h 1520066"/>
                <a:gd name="connsiteX6" fmla="*/ 8241625 w 8416442"/>
                <a:gd name="connsiteY6" fmla="*/ 397101 h 1520066"/>
                <a:gd name="connsiteX7" fmla="*/ 8415852 w 8416442"/>
                <a:gd name="connsiteY7" fmla="*/ 762602 h 1520066"/>
                <a:gd name="connsiteX8" fmla="*/ 7211471 w 8416442"/>
                <a:gd name="connsiteY8" fmla="*/ 959045 h 1520066"/>
                <a:gd name="connsiteX9" fmla="*/ 7023079 w 8416442"/>
                <a:gd name="connsiteY9" fmla="*/ 599807 h 1520066"/>
                <a:gd name="connsiteX10" fmla="*/ 6625054 w 8416442"/>
                <a:gd name="connsiteY10" fmla="*/ 60489 h 1520066"/>
                <a:gd name="connsiteX11" fmla="*/ 6613972 w 8416442"/>
                <a:gd name="connsiteY11" fmla="*/ 60489 h 1520066"/>
                <a:gd name="connsiteX12" fmla="*/ 5725111 w 8416442"/>
                <a:gd name="connsiteY12" fmla="*/ 640903 h 1520066"/>
                <a:gd name="connsiteX13" fmla="*/ 5596746 w 8416442"/>
                <a:gd name="connsiteY13" fmla="*/ 772500 h 1520066"/>
                <a:gd name="connsiteX14" fmla="*/ 5426824 w 8416442"/>
                <a:gd name="connsiteY14" fmla="*/ 951657 h 1520066"/>
                <a:gd name="connsiteX15" fmla="*/ 5037572 w 8416442"/>
                <a:gd name="connsiteY15" fmla="*/ 1342294 h 1520066"/>
                <a:gd name="connsiteX16" fmla="*/ 4680181 w 8416442"/>
                <a:gd name="connsiteY16" fmla="*/ 1520066 h 1520066"/>
                <a:gd name="connsiteX17" fmla="*/ 4637239 w 8416442"/>
                <a:gd name="connsiteY17" fmla="*/ 1515910 h 1520066"/>
                <a:gd name="connsiteX18" fmla="*/ 4405443 w 8416442"/>
                <a:gd name="connsiteY18" fmla="*/ 1172372 h 1520066"/>
                <a:gd name="connsiteX19" fmla="*/ 4179650 w 8416442"/>
                <a:gd name="connsiteY19" fmla="*/ 762803 h 1520066"/>
                <a:gd name="connsiteX20" fmla="*/ 3311567 w 8416442"/>
                <a:gd name="connsiteY20" fmla="*/ 767883 h 1520066"/>
                <a:gd name="connsiteX21" fmla="*/ 2360834 w 8416442"/>
                <a:gd name="connsiteY21" fmla="*/ 995061 h 1520066"/>
                <a:gd name="connsiteX22" fmla="*/ 2342497 w 8416442"/>
                <a:gd name="connsiteY22" fmla="*/ 992833 h 1520066"/>
                <a:gd name="connsiteX23" fmla="*/ 2126238 w 8416442"/>
                <a:gd name="connsiteY23" fmla="*/ 1040931 h 1520066"/>
                <a:gd name="connsiteX24" fmla="*/ 1317343 w 8416442"/>
                <a:gd name="connsiteY24" fmla="*/ 1114064 h 1520066"/>
                <a:gd name="connsiteX25" fmla="*/ 1009685 w 8416442"/>
                <a:gd name="connsiteY25" fmla="*/ 1102634 h 1520066"/>
                <a:gd name="connsiteX26" fmla="*/ 90523 w 8416442"/>
                <a:gd name="connsiteY26" fmla="*/ 742589 h 1520066"/>
                <a:gd name="connsiteX27" fmla="*/ 22895 w 8416442"/>
                <a:gd name="connsiteY27" fmla="*/ 281579 h 1520066"/>
                <a:gd name="connsiteX28" fmla="*/ 33026 w 8416442"/>
                <a:gd name="connsiteY28" fmla="*/ 257679 h 1520066"/>
                <a:gd name="connsiteX29" fmla="*/ 94142 w 8416442"/>
                <a:gd name="connsiteY29" fmla="*/ 257679 h 1520066"/>
                <a:gd name="connsiteX30" fmla="*/ 76235 w 8416442"/>
                <a:gd name="connsiteY30" fmla="*/ 299677 h 1520066"/>
                <a:gd name="connsiteX31" fmla="*/ 140053 w 8416442"/>
                <a:gd name="connsiteY31" fmla="*/ 715919 h 1520066"/>
                <a:gd name="connsiteX32" fmla="*/ 2361283 w 8416442"/>
                <a:gd name="connsiteY32" fmla="*/ 930232 h 1520066"/>
                <a:gd name="connsiteX33" fmla="*/ 2361890 w 8416442"/>
                <a:gd name="connsiteY33" fmla="*/ 932577 h 1520066"/>
                <a:gd name="connsiteX34" fmla="*/ 2418393 w 8416442"/>
                <a:gd name="connsiteY34" fmla="*/ 916935 h 1520066"/>
                <a:gd name="connsiteX35" fmla="*/ 3300486 w 8416442"/>
                <a:gd name="connsiteY35" fmla="*/ 708780 h 1520066"/>
                <a:gd name="connsiteX36" fmla="*/ 4213357 w 8416442"/>
                <a:gd name="connsiteY36" fmla="*/ 712935 h 1520066"/>
                <a:gd name="connsiteX37" fmla="*/ 4462699 w 8416442"/>
                <a:gd name="connsiteY37" fmla="*/ 1154825 h 1520066"/>
                <a:gd name="connsiteX38" fmla="*/ 4648321 w 8416442"/>
                <a:gd name="connsiteY38" fmla="*/ 1456806 h 1520066"/>
                <a:gd name="connsiteX39" fmla="*/ 5382034 w 8416442"/>
                <a:gd name="connsiteY39" fmla="*/ 911024 h 1520066"/>
                <a:gd name="connsiteX40" fmla="*/ 5554727 w 8416442"/>
                <a:gd name="connsiteY40" fmla="*/ 728634 h 1520066"/>
                <a:gd name="connsiteX41" fmla="*/ 5681246 w 8416442"/>
                <a:gd name="connsiteY41" fmla="*/ 599346 h 1520066"/>
                <a:gd name="connsiteX42" fmla="*/ 6613510 w 8416442"/>
                <a:gd name="connsiteY42" fmla="*/ 0 h 1520066"/>
                <a:gd name="connsiteX0" fmla="*/ 6613510 w 8531776"/>
                <a:gd name="connsiteY0" fmla="*/ 0 h 1520066"/>
                <a:gd name="connsiteX1" fmla="*/ 6625977 w 8531776"/>
                <a:gd name="connsiteY1" fmla="*/ 0 h 1520066"/>
                <a:gd name="connsiteX2" fmla="*/ 6964437 w 8531776"/>
                <a:gd name="connsiteY2" fmla="*/ 205015 h 1520066"/>
                <a:gd name="connsiteX3" fmla="*/ 7081720 w 8531776"/>
                <a:gd name="connsiteY3" fmla="*/ 587340 h 1520066"/>
                <a:gd name="connsiteX4" fmla="*/ 7221629 w 8531776"/>
                <a:gd name="connsiteY4" fmla="*/ 899480 h 1520066"/>
                <a:gd name="connsiteX5" fmla="*/ 8348876 w 8531776"/>
                <a:gd name="connsiteY5" fmla="*/ 665822 h 1520066"/>
                <a:gd name="connsiteX6" fmla="*/ 8415852 w 8531776"/>
                <a:gd name="connsiteY6" fmla="*/ 762602 h 1520066"/>
                <a:gd name="connsiteX7" fmla="*/ 7211471 w 8531776"/>
                <a:gd name="connsiteY7" fmla="*/ 959045 h 1520066"/>
                <a:gd name="connsiteX8" fmla="*/ 7023079 w 8531776"/>
                <a:gd name="connsiteY8" fmla="*/ 599807 h 1520066"/>
                <a:gd name="connsiteX9" fmla="*/ 6625054 w 8531776"/>
                <a:gd name="connsiteY9" fmla="*/ 60489 h 1520066"/>
                <a:gd name="connsiteX10" fmla="*/ 6613972 w 8531776"/>
                <a:gd name="connsiteY10" fmla="*/ 60489 h 1520066"/>
                <a:gd name="connsiteX11" fmla="*/ 5725111 w 8531776"/>
                <a:gd name="connsiteY11" fmla="*/ 640903 h 1520066"/>
                <a:gd name="connsiteX12" fmla="*/ 5596746 w 8531776"/>
                <a:gd name="connsiteY12" fmla="*/ 772500 h 1520066"/>
                <a:gd name="connsiteX13" fmla="*/ 5426824 w 8531776"/>
                <a:gd name="connsiteY13" fmla="*/ 951657 h 1520066"/>
                <a:gd name="connsiteX14" fmla="*/ 5037572 w 8531776"/>
                <a:gd name="connsiteY14" fmla="*/ 1342294 h 1520066"/>
                <a:gd name="connsiteX15" fmla="*/ 4680181 w 8531776"/>
                <a:gd name="connsiteY15" fmla="*/ 1520066 h 1520066"/>
                <a:gd name="connsiteX16" fmla="*/ 4637239 w 8531776"/>
                <a:gd name="connsiteY16" fmla="*/ 1515910 h 1520066"/>
                <a:gd name="connsiteX17" fmla="*/ 4405443 w 8531776"/>
                <a:gd name="connsiteY17" fmla="*/ 1172372 h 1520066"/>
                <a:gd name="connsiteX18" fmla="*/ 4179650 w 8531776"/>
                <a:gd name="connsiteY18" fmla="*/ 762803 h 1520066"/>
                <a:gd name="connsiteX19" fmla="*/ 3311567 w 8531776"/>
                <a:gd name="connsiteY19" fmla="*/ 767883 h 1520066"/>
                <a:gd name="connsiteX20" fmla="*/ 2360834 w 8531776"/>
                <a:gd name="connsiteY20" fmla="*/ 995061 h 1520066"/>
                <a:gd name="connsiteX21" fmla="*/ 2342497 w 8531776"/>
                <a:gd name="connsiteY21" fmla="*/ 992833 h 1520066"/>
                <a:gd name="connsiteX22" fmla="*/ 2126238 w 8531776"/>
                <a:gd name="connsiteY22" fmla="*/ 1040931 h 1520066"/>
                <a:gd name="connsiteX23" fmla="*/ 1317343 w 8531776"/>
                <a:gd name="connsiteY23" fmla="*/ 1114064 h 1520066"/>
                <a:gd name="connsiteX24" fmla="*/ 1009685 w 8531776"/>
                <a:gd name="connsiteY24" fmla="*/ 1102634 h 1520066"/>
                <a:gd name="connsiteX25" fmla="*/ 90523 w 8531776"/>
                <a:gd name="connsiteY25" fmla="*/ 742589 h 1520066"/>
                <a:gd name="connsiteX26" fmla="*/ 22895 w 8531776"/>
                <a:gd name="connsiteY26" fmla="*/ 281579 h 1520066"/>
                <a:gd name="connsiteX27" fmla="*/ 33026 w 8531776"/>
                <a:gd name="connsiteY27" fmla="*/ 257679 h 1520066"/>
                <a:gd name="connsiteX28" fmla="*/ 94142 w 8531776"/>
                <a:gd name="connsiteY28" fmla="*/ 257679 h 1520066"/>
                <a:gd name="connsiteX29" fmla="*/ 76235 w 8531776"/>
                <a:gd name="connsiteY29" fmla="*/ 299677 h 1520066"/>
                <a:gd name="connsiteX30" fmla="*/ 140053 w 8531776"/>
                <a:gd name="connsiteY30" fmla="*/ 715919 h 1520066"/>
                <a:gd name="connsiteX31" fmla="*/ 2361283 w 8531776"/>
                <a:gd name="connsiteY31" fmla="*/ 930232 h 1520066"/>
                <a:gd name="connsiteX32" fmla="*/ 2361890 w 8531776"/>
                <a:gd name="connsiteY32" fmla="*/ 932577 h 1520066"/>
                <a:gd name="connsiteX33" fmla="*/ 2418393 w 8531776"/>
                <a:gd name="connsiteY33" fmla="*/ 916935 h 1520066"/>
                <a:gd name="connsiteX34" fmla="*/ 3300486 w 8531776"/>
                <a:gd name="connsiteY34" fmla="*/ 708780 h 1520066"/>
                <a:gd name="connsiteX35" fmla="*/ 4213357 w 8531776"/>
                <a:gd name="connsiteY35" fmla="*/ 712935 h 1520066"/>
                <a:gd name="connsiteX36" fmla="*/ 4462699 w 8531776"/>
                <a:gd name="connsiteY36" fmla="*/ 1154825 h 1520066"/>
                <a:gd name="connsiteX37" fmla="*/ 4648321 w 8531776"/>
                <a:gd name="connsiteY37" fmla="*/ 1456806 h 1520066"/>
                <a:gd name="connsiteX38" fmla="*/ 5382034 w 8531776"/>
                <a:gd name="connsiteY38" fmla="*/ 911024 h 1520066"/>
                <a:gd name="connsiteX39" fmla="*/ 5554727 w 8531776"/>
                <a:gd name="connsiteY39" fmla="*/ 728634 h 1520066"/>
                <a:gd name="connsiteX40" fmla="*/ 5681246 w 8531776"/>
                <a:gd name="connsiteY40" fmla="*/ 599346 h 1520066"/>
                <a:gd name="connsiteX41" fmla="*/ 6613510 w 8531776"/>
                <a:gd name="connsiteY41" fmla="*/ 0 h 1520066"/>
                <a:gd name="connsiteX0" fmla="*/ 6613510 w 8531776"/>
                <a:gd name="connsiteY0" fmla="*/ 0 h 1520066"/>
                <a:gd name="connsiteX1" fmla="*/ 6625977 w 8531776"/>
                <a:gd name="connsiteY1" fmla="*/ 0 h 1520066"/>
                <a:gd name="connsiteX2" fmla="*/ 6964437 w 8531776"/>
                <a:gd name="connsiteY2" fmla="*/ 205015 h 1520066"/>
                <a:gd name="connsiteX3" fmla="*/ 7081720 w 8531776"/>
                <a:gd name="connsiteY3" fmla="*/ 587340 h 1520066"/>
                <a:gd name="connsiteX4" fmla="*/ 7221629 w 8531776"/>
                <a:gd name="connsiteY4" fmla="*/ 899480 h 1520066"/>
                <a:gd name="connsiteX5" fmla="*/ 8348876 w 8531776"/>
                <a:gd name="connsiteY5" fmla="*/ 665822 h 1520066"/>
                <a:gd name="connsiteX6" fmla="*/ 8415852 w 8531776"/>
                <a:gd name="connsiteY6" fmla="*/ 774648 h 1520066"/>
                <a:gd name="connsiteX7" fmla="*/ 7211471 w 8531776"/>
                <a:gd name="connsiteY7" fmla="*/ 959045 h 1520066"/>
                <a:gd name="connsiteX8" fmla="*/ 7023079 w 8531776"/>
                <a:gd name="connsiteY8" fmla="*/ 599807 h 1520066"/>
                <a:gd name="connsiteX9" fmla="*/ 6625054 w 8531776"/>
                <a:gd name="connsiteY9" fmla="*/ 60489 h 1520066"/>
                <a:gd name="connsiteX10" fmla="*/ 6613972 w 8531776"/>
                <a:gd name="connsiteY10" fmla="*/ 60489 h 1520066"/>
                <a:gd name="connsiteX11" fmla="*/ 5725111 w 8531776"/>
                <a:gd name="connsiteY11" fmla="*/ 640903 h 1520066"/>
                <a:gd name="connsiteX12" fmla="*/ 5596746 w 8531776"/>
                <a:gd name="connsiteY12" fmla="*/ 772500 h 1520066"/>
                <a:gd name="connsiteX13" fmla="*/ 5426824 w 8531776"/>
                <a:gd name="connsiteY13" fmla="*/ 951657 h 1520066"/>
                <a:gd name="connsiteX14" fmla="*/ 5037572 w 8531776"/>
                <a:gd name="connsiteY14" fmla="*/ 1342294 h 1520066"/>
                <a:gd name="connsiteX15" fmla="*/ 4680181 w 8531776"/>
                <a:gd name="connsiteY15" fmla="*/ 1520066 h 1520066"/>
                <a:gd name="connsiteX16" fmla="*/ 4637239 w 8531776"/>
                <a:gd name="connsiteY16" fmla="*/ 1515910 h 1520066"/>
                <a:gd name="connsiteX17" fmla="*/ 4405443 w 8531776"/>
                <a:gd name="connsiteY17" fmla="*/ 1172372 h 1520066"/>
                <a:gd name="connsiteX18" fmla="*/ 4179650 w 8531776"/>
                <a:gd name="connsiteY18" fmla="*/ 762803 h 1520066"/>
                <a:gd name="connsiteX19" fmla="*/ 3311567 w 8531776"/>
                <a:gd name="connsiteY19" fmla="*/ 767883 h 1520066"/>
                <a:gd name="connsiteX20" fmla="*/ 2360834 w 8531776"/>
                <a:gd name="connsiteY20" fmla="*/ 995061 h 1520066"/>
                <a:gd name="connsiteX21" fmla="*/ 2342497 w 8531776"/>
                <a:gd name="connsiteY21" fmla="*/ 992833 h 1520066"/>
                <a:gd name="connsiteX22" fmla="*/ 2126238 w 8531776"/>
                <a:gd name="connsiteY22" fmla="*/ 1040931 h 1520066"/>
                <a:gd name="connsiteX23" fmla="*/ 1317343 w 8531776"/>
                <a:gd name="connsiteY23" fmla="*/ 1114064 h 1520066"/>
                <a:gd name="connsiteX24" fmla="*/ 1009685 w 8531776"/>
                <a:gd name="connsiteY24" fmla="*/ 1102634 h 1520066"/>
                <a:gd name="connsiteX25" fmla="*/ 90523 w 8531776"/>
                <a:gd name="connsiteY25" fmla="*/ 742589 h 1520066"/>
                <a:gd name="connsiteX26" fmla="*/ 22895 w 8531776"/>
                <a:gd name="connsiteY26" fmla="*/ 281579 h 1520066"/>
                <a:gd name="connsiteX27" fmla="*/ 33026 w 8531776"/>
                <a:gd name="connsiteY27" fmla="*/ 257679 h 1520066"/>
                <a:gd name="connsiteX28" fmla="*/ 94142 w 8531776"/>
                <a:gd name="connsiteY28" fmla="*/ 257679 h 1520066"/>
                <a:gd name="connsiteX29" fmla="*/ 76235 w 8531776"/>
                <a:gd name="connsiteY29" fmla="*/ 299677 h 1520066"/>
                <a:gd name="connsiteX30" fmla="*/ 140053 w 8531776"/>
                <a:gd name="connsiteY30" fmla="*/ 715919 h 1520066"/>
                <a:gd name="connsiteX31" fmla="*/ 2361283 w 8531776"/>
                <a:gd name="connsiteY31" fmla="*/ 930232 h 1520066"/>
                <a:gd name="connsiteX32" fmla="*/ 2361890 w 8531776"/>
                <a:gd name="connsiteY32" fmla="*/ 932577 h 1520066"/>
                <a:gd name="connsiteX33" fmla="*/ 2418393 w 8531776"/>
                <a:gd name="connsiteY33" fmla="*/ 916935 h 1520066"/>
                <a:gd name="connsiteX34" fmla="*/ 3300486 w 8531776"/>
                <a:gd name="connsiteY34" fmla="*/ 708780 h 1520066"/>
                <a:gd name="connsiteX35" fmla="*/ 4213357 w 8531776"/>
                <a:gd name="connsiteY35" fmla="*/ 712935 h 1520066"/>
                <a:gd name="connsiteX36" fmla="*/ 4462699 w 8531776"/>
                <a:gd name="connsiteY36" fmla="*/ 1154825 h 1520066"/>
                <a:gd name="connsiteX37" fmla="*/ 4648321 w 8531776"/>
                <a:gd name="connsiteY37" fmla="*/ 1456806 h 1520066"/>
                <a:gd name="connsiteX38" fmla="*/ 5382034 w 8531776"/>
                <a:gd name="connsiteY38" fmla="*/ 911024 h 1520066"/>
                <a:gd name="connsiteX39" fmla="*/ 5554727 w 8531776"/>
                <a:gd name="connsiteY39" fmla="*/ 728634 h 1520066"/>
                <a:gd name="connsiteX40" fmla="*/ 5681246 w 8531776"/>
                <a:gd name="connsiteY40" fmla="*/ 599346 h 1520066"/>
                <a:gd name="connsiteX41" fmla="*/ 6613510 w 8531776"/>
                <a:gd name="connsiteY41" fmla="*/ 0 h 1520066"/>
                <a:gd name="connsiteX0" fmla="*/ 6613510 w 8454400"/>
                <a:gd name="connsiteY0" fmla="*/ 0 h 1520066"/>
                <a:gd name="connsiteX1" fmla="*/ 6625977 w 8454400"/>
                <a:gd name="connsiteY1" fmla="*/ 0 h 1520066"/>
                <a:gd name="connsiteX2" fmla="*/ 6964437 w 8454400"/>
                <a:gd name="connsiteY2" fmla="*/ 205015 h 1520066"/>
                <a:gd name="connsiteX3" fmla="*/ 7081720 w 8454400"/>
                <a:gd name="connsiteY3" fmla="*/ 587340 h 1520066"/>
                <a:gd name="connsiteX4" fmla="*/ 7221629 w 8454400"/>
                <a:gd name="connsiteY4" fmla="*/ 899480 h 1520066"/>
                <a:gd name="connsiteX5" fmla="*/ 8348876 w 8454400"/>
                <a:gd name="connsiteY5" fmla="*/ 665822 h 1520066"/>
                <a:gd name="connsiteX6" fmla="*/ 8415852 w 8454400"/>
                <a:gd name="connsiteY6" fmla="*/ 774648 h 1520066"/>
                <a:gd name="connsiteX7" fmla="*/ 7211471 w 8454400"/>
                <a:gd name="connsiteY7" fmla="*/ 959045 h 1520066"/>
                <a:gd name="connsiteX8" fmla="*/ 7023079 w 8454400"/>
                <a:gd name="connsiteY8" fmla="*/ 599807 h 1520066"/>
                <a:gd name="connsiteX9" fmla="*/ 6625054 w 8454400"/>
                <a:gd name="connsiteY9" fmla="*/ 60489 h 1520066"/>
                <a:gd name="connsiteX10" fmla="*/ 6613972 w 8454400"/>
                <a:gd name="connsiteY10" fmla="*/ 60489 h 1520066"/>
                <a:gd name="connsiteX11" fmla="*/ 5725111 w 8454400"/>
                <a:gd name="connsiteY11" fmla="*/ 640903 h 1520066"/>
                <a:gd name="connsiteX12" fmla="*/ 5596746 w 8454400"/>
                <a:gd name="connsiteY12" fmla="*/ 772500 h 1520066"/>
                <a:gd name="connsiteX13" fmla="*/ 5426824 w 8454400"/>
                <a:gd name="connsiteY13" fmla="*/ 951657 h 1520066"/>
                <a:gd name="connsiteX14" fmla="*/ 5037572 w 8454400"/>
                <a:gd name="connsiteY14" fmla="*/ 1342294 h 1520066"/>
                <a:gd name="connsiteX15" fmla="*/ 4680181 w 8454400"/>
                <a:gd name="connsiteY15" fmla="*/ 1520066 h 1520066"/>
                <a:gd name="connsiteX16" fmla="*/ 4637239 w 8454400"/>
                <a:gd name="connsiteY16" fmla="*/ 1515910 h 1520066"/>
                <a:gd name="connsiteX17" fmla="*/ 4405443 w 8454400"/>
                <a:gd name="connsiteY17" fmla="*/ 1172372 h 1520066"/>
                <a:gd name="connsiteX18" fmla="*/ 4179650 w 8454400"/>
                <a:gd name="connsiteY18" fmla="*/ 762803 h 1520066"/>
                <a:gd name="connsiteX19" fmla="*/ 3311567 w 8454400"/>
                <a:gd name="connsiteY19" fmla="*/ 767883 h 1520066"/>
                <a:gd name="connsiteX20" fmla="*/ 2360834 w 8454400"/>
                <a:gd name="connsiteY20" fmla="*/ 995061 h 1520066"/>
                <a:gd name="connsiteX21" fmla="*/ 2342497 w 8454400"/>
                <a:gd name="connsiteY21" fmla="*/ 992833 h 1520066"/>
                <a:gd name="connsiteX22" fmla="*/ 2126238 w 8454400"/>
                <a:gd name="connsiteY22" fmla="*/ 1040931 h 1520066"/>
                <a:gd name="connsiteX23" fmla="*/ 1317343 w 8454400"/>
                <a:gd name="connsiteY23" fmla="*/ 1114064 h 1520066"/>
                <a:gd name="connsiteX24" fmla="*/ 1009685 w 8454400"/>
                <a:gd name="connsiteY24" fmla="*/ 1102634 h 1520066"/>
                <a:gd name="connsiteX25" fmla="*/ 90523 w 8454400"/>
                <a:gd name="connsiteY25" fmla="*/ 742589 h 1520066"/>
                <a:gd name="connsiteX26" fmla="*/ 22895 w 8454400"/>
                <a:gd name="connsiteY26" fmla="*/ 281579 h 1520066"/>
                <a:gd name="connsiteX27" fmla="*/ 33026 w 8454400"/>
                <a:gd name="connsiteY27" fmla="*/ 257679 h 1520066"/>
                <a:gd name="connsiteX28" fmla="*/ 94142 w 8454400"/>
                <a:gd name="connsiteY28" fmla="*/ 257679 h 1520066"/>
                <a:gd name="connsiteX29" fmla="*/ 76235 w 8454400"/>
                <a:gd name="connsiteY29" fmla="*/ 299677 h 1520066"/>
                <a:gd name="connsiteX30" fmla="*/ 140053 w 8454400"/>
                <a:gd name="connsiteY30" fmla="*/ 715919 h 1520066"/>
                <a:gd name="connsiteX31" fmla="*/ 2361283 w 8454400"/>
                <a:gd name="connsiteY31" fmla="*/ 930232 h 1520066"/>
                <a:gd name="connsiteX32" fmla="*/ 2361890 w 8454400"/>
                <a:gd name="connsiteY32" fmla="*/ 932577 h 1520066"/>
                <a:gd name="connsiteX33" fmla="*/ 2418393 w 8454400"/>
                <a:gd name="connsiteY33" fmla="*/ 916935 h 1520066"/>
                <a:gd name="connsiteX34" fmla="*/ 3300486 w 8454400"/>
                <a:gd name="connsiteY34" fmla="*/ 708780 h 1520066"/>
                <a:gd name="connsiteX35" fmla="*/ 4213357 w 8454400"/>
                <a:gd name="connsiteY35" fmla="*/ 712935 h 1520066"/>
                <a:gd name="connsiteX36" fmla="*/ 4462699 w 8454400"/>
                <a:gd name="connsiteY36" fmla="*/ 1154825 h 1520066"/>
                <a:gd name="connsiteX37" fmla="*/ 4648321 w 8454400"/>
                <a:gd name="connsiteY37" fmla="*/ 1456806 h 1520066"/>
                <a:gd name="connsiteX38" fmla="*/ 5382034 w 8454400"/>
                <a:gd name="connsiteY38" fmla="*/ 911024 h 1520066"/>
                <a:gd name="connsiteX39" fmla="*/ 5554727 w 8454400"/>
                <a:gd name="connsiteY39" fmla="*/ 728634 h 1520066"/>
                <a:gd name="connsiteX40" fmla="*/ 5681246 w 8454400"/>
                <a:gd name="connsiteY40" fmla="*/ 599346 h 1520066"/>
                <a:gd name="connsiteX41" fmla="*/ 6613510 w 8454400"/>
                <a:gd name="connsiteY41" fmla="*/ 0 h 1520066"/>
                <a:gd name="connsiteX0" fmla="*/ 6613510 w 8415852"/>
                <a:gd name="connsiteY0" fmla="*/ 0 h 1520066"/>
                <a:gd name="connsiteX1" fmla="*/ 6625977 w 8415852"/>
                <a:gd name="connsiteY1" fmla="*/ 0 h 1520066"/>
                <a:gd name="connsiteX2" fmla="*/ 6964437 w 8415852"/>
                <a:gd name="connsiteY2" fmla="*/ 205015 h 1520066"/>
                <a:gd name="connsiteX3" fmla="*/ 7081720 w 8415852"/>
                <a:gd name="connsiteY3" fmla="*/ 587340 h 1520066"/>
                <a:gd name="connsiteX4" fmla="*/ 7221629 w 8415852"/>
                <a:gd name="connsiteY4" fmla="*/ 899480 h 1520066"/>
                <a:gd name="connsiteX5" fmla="*/ 8348876 w 8415852"/>
                <a:gd name="connsiteY5" fmla="*/ 665822 h 1520066"/>
                <a:gd name="connsiteX6" fmla="*/ 8415852 w 8415852"/>
                <a:gd name="connsiteY6" fmla="*/ 774648 h 1520066"/>
                <a:gd name="connsiteX7" fmla="*/ 7211471 w 8415852"/>
                <a:gd name="connsiteY7" fmla="*/ 959045 h 1520066"/>
                <a:gd name="connsiteX8" fmla="*/ 7023079 w 8415852"/>
                <a:gd name="connsiteY8" fmla="*/ 599807 h 1520066"/>
                <a:gd name="connsiteX9" fmla="*/ 6625054 w 8415852"/>
                <a:gd name="connsiteY9" fmla="*/ 60489 h 1520066"/>
                <a:gd name="connsiteX10" fmla="*/ 6613972 w 8415852"/>
                <a:gd name="connsiteY10" fmla="*/ 60489 h 1520066"/>
                <a:gd name="connsiteX11" fmla="*/ 5725111 w 8415852"/>
                <a:gd name="connsiteY11" fmla="*/ 640903 h 1520066"/>
                <a:gd name="connsiteX12" fmla="*/ 5596746 w 8415852"/>
                <a:gd name="connsiteY12" fmla="*/ 772500 h 1520066"/>
                <a:gd name="connsiteX13" fmla="*/ 5426824 w 8415852"/>
                <a:gd name="connsiteY13" fmla="*/ 951657 h 1520066"/>
                <a:gd name="connsiteX14" fmla="*/ 5037572 w 8415852"/>
                <a:gd name="connsiteY14" fmla="*/ 1342294 h 1520066"/>
                <a:gd name="connsiteX15" fmla="*/ 4680181 w 8415852"/>
                <a:gd name="connsiteY15" fmla="*/ 1520066 h 1520066"/>
                <a:gd name="connsiteX16" fmla="*/ 4637239 w 8415852"/>
                <a:gd name="connsiteY16" fmla="*/ 1515910 h 1520066"/>
                <a:gd name="connsiteX17" fmla="*/ 4405443 w 8415852"/>
                <a:gd name="connsiteY17" fmla="*/ 1172372 h 1520066"/>
                <a:gd name="connsiteX18" fmla="*/ 4179650 w 8415852"/>
                <a:gd name="connsiteY18" fmla="*/ 762803 h 1520066"/>
                <a:gd name="connsiteX19" fmla="*/ 3311567 w 8415852"/>
                <a:gd name="connsiteY19" fmla="*/ 767883 h 1520066"/>
                <a:gd name="connsiteX20" fmla="*/ 2360834 w 8415852"/>
                <a:gd name="connsiteY20" fmla="*/ 995061 h 1520066"/>
                <a:gd name="connsiteX21" fmla="*/ 2342497 w 8415852"/>
                <a:gd name="connsiteY21" fmla="*/ 992833 h 1520066"/>
                <a:gd name="connsiteX22" fmla="*/ 2126238 w 8415852"/>
                <a:gd name="connsiteY22" fmla="*/ 1040931 h 1520066"/>
                <a:gd name="connsiteX23" fmla="*/ 1317343 w 8415852"/>
                <a:gd name="connsiteY23" fmla="*/ 1114064 h 1520066"/>
                <a:gd name="connsiteX24" fmla="*/ 1009685 w 8415852"/>
                <a:gd name="connsiteY24" fmla="*/ 1102634 h 1520066"/>
                <a:gd name="connsiteX25" fmla="*/ 90523 w 8415852"/>
                <a:gd name="connsiteY25" fmla="*/ 742589 h 1520066"/>
                <a:gd name="connsiteX26" fmla="*/ 22895 w 8415852"/>
                <a:gd name="connsiteY26" fmla="*/ 281579 h 1520066"/>
                <a:gd name="connsiteX27" fmla="*/ 33026 w 8415852"/>
                <a:gd name="connsiteY27" fmla="*/ 257679 h 1520066"/>
                <a:gd name="connsiteX28" fmla="*/ 94142 w 8415852"/>
                <a:gd name="connsiteY28" fmla="*/ 257679 h 1520066"/>
                <a:gd name="connsiteX29" fmla="*/ 76235 w 8415852"/>
                <a:gd name="connsiteY29" fmla="*/ 299677 h 1520066"/>
                <a:gd name="connsiteX30" fmla="*/ 140053 w 8415852"/>
                <a:gd name="connsiteY30" fmla="*/ 715919 h 1520066"/>
                <a:gd name="connsiteX31" fmla="*/ 2361283 w 8415852"/>
                <a:gd name="connsiteY31" fmla="*/ 930232 h 1520066"/>
                <a:gd name="connsiteX32" fmla="*/ 2361890 w 8415852"/>
                <a:gd name="connsiteY32" fmla="*/ 932577 h 1520066"/>
                <a:gd name="connsiteX33" fmla="*/ 2418393 w 8415852"/>
                <a:gd name="connsiteY33" fmla="*/ 916935 h 1520066"/>
                <a:gd name="connsiteX34" fmla="*/ 3300486 w 8415852"/>
                <a:gd name="connsiteY34" fmla="*/ 708780 h 1520066"/>
                <a:gd name="connsiteX35" fmla="*/ 4213357 w 8415852"/>
                <a:gd name="connsiteY35" fmla="*/ 712935 h 1520066"/>
                <a:gd name="connsiteX36" fmla="*/ 4462699 w 8415852"/>
                <a:gd name="connsiteY36" fmla="*/ 1154825 h 1520066"/>
                <a:gd name="connsiteX37" fmla="*/ 4648321 w 8415852"/>
                <a:gd name="connsiteY37" fmla="*/ 1456806 h 1520066"/>
                <a:gd name="connsiteX38" fmla="*/ 5382034 w 8415852"/>
                <a:gd name="connsiteY38" fmla="*/ 911024 h 1520066"/>
                <a:gd name="connsiteX39" fmla="*/ 5554727 w 8415852"/>
                <a:gd name="connsiteY39" fmla="*/ 728634 h 1520066"/>
                <a:gd name="connsiteX40" fmla="*/ 5681246 w 8415852"/>
                <a:gd name="connsiteY40" fmla="*/ 599346 h 1520066"/>
                <a:gd name="connsiteX41" fmla="*/ 6613510 w 8415852"/>
                <a:gd name="connsiteY41" fmla="*/ 0 h 1520066"/>
                <a:gd name="connsiteX0" fmla="*/ 6613510 w 8399098"/>
                <a:gd name="connsiteY0" fmla="*/ 0 h 1520066"/>
                <a:gd name="connsiteX1" fmla="*/ 6625977 w 8399098"/>
                <a:gd name="connsiteY1" fmla="*/ 0 h 1520066"/>
                <a:gd name="connsiteX2" fmla="*/ 6964437 w 8399098"/>
                <a:gd name="connsiteY2" fmla="*/ 205015 h 1520066"/>
                <a:gd name="connsiteX3" fmla="*/ 7081720 w 8399098"/>
                <a:gd name="connsiteY3" fmla="*/ 587340 h 1520066"/>
                <a:gd name="connsiteX4" fmla="*/ 7221629 w 8399098"/>
                <a:gd name="connsiteY4" fmla="*/ 899480 h 1520066"/>
                <a:gd name="connsiteX5" fmla="*/ 8348876 w 8399098"/>
                <a:gd name="connsiteY5" fmla="*/ 665822 h 1520066"/>
                <a:gd name="connsiteX6" fmla="*/ 8399098 w 8399098"/>
                <a:gd name="connsiteY6" fmla="*/ 726460 h 1520066"/>
                <a:gd name="connsiteX7" fmla="*/ 7211471 w 8399098"/>
                <a:gd name="connsiteY7" fmla="*/ 959045 h 1520066"/>
                <a:gd name="connsiteX8" fmla="*/ 7023079 w 8399098"/>
                <a:gd name="connsiteY8" fmla="*/ 599807 h 1520066"/>
                <a:gd name="connsiteX9" fmla="*/ 6625054 w 8399098"/>
                <a:gd name="connsiteY9" fmla="*/ 60489 h 1520066"/>
                <a:gd name="connsiteX10" fmla="*/ 6613972 w 8399098"/>
                <a:gd name="connsiteY10" fmla="*/ 60489 h 1520066"/>
                <a:gd name="connsiteX11" fmla="*/ 5725111 w 8399098"/>
                <a:gd name="connsiteY11" fmla="*/ 640903 h 1520066"/>
                <a:gd name="connsiteX12" fmla="*/ 5596746 w 8399098"/>
                <a:gd name="connsiteY12" fmla="*/ 772500 h 1520066"/>
                <a:gd name="connsiteX13" fmla="*/ 5426824 w 8399098"/>
                <a:gd name="connsiteY13" fmla="*/ 951657 h 1520066"/>
                <a:gd name="connsiteX14" fmla="*/ 5037572 w 8399098"/>
                <a:gd name="connsiteY14" fmla="*/ 1342294 h 1520066"/>
                <a:gd name="connsiteX15" fmla="*/ 4680181 w 8399098"/>
                <a:gd name="connsiteY15" fmla="*/ 1520066 h 1520066"/>
                <a:gd name="connsiteX16" fmla="*/ 4637239 w 8399098"/>
                <a:gd name="connsiteY16" fmla="*/ 1515910 h 1520066"/>
                <a:gd name="connsiteX17" fmla="*/ 4405443 w 8399098"/>
                <a:gd name="connsiteY17" fmla="*/ 1172372 h 1520066"/>
                <a:gd name="connsiteX18" fmla="*/ 4179650 w 8399098"/>
                <a:gd name="connsiteY18" fmla="*/ 762803 h 1520066"/>
                <a:gd name="connsiteX19" fmla="*/ 3311567 w 8399098"/>
                <a:gd name="connsiteY19" fmla="*/ 767883 h 1520066"/>
                <a:gd name="connsiteX20" fmla="*/ 2360834 w 8399098"/>
                <a:gd name="connsiteY20" fmla="*/ 995061 h 1520066"/>
                <a:gd name="connsiteX21" fmla="*/ 2342497 w 8399098"/>
                <a:gd name="connsiteY21" fmla="*/ 992833 h 1520066"/>
                <a:gd name="connsiteX22" fmla="*/ 2126238 w 8399098"/>
                <a:gd name="connsiteY22" fmla="*/ 1040931 h 1520066"/>
                <a:gd name="connsiteX23" fmla="*/ 1317343 w 8399098"/>
                <a:gd name="connsiteY23" fmla="*/ 1114064 h 1520066"/>
                <a:gd name="connsiteX24" fmla="*/ 1009685 w 8399098"/>
                <a:gd name="connsiteY24" fmla="*/ 1102634 h 1520066"/>
                <a:gd name="connsiteX25" fmla="*/ 90523 w 8399098"/>
                <a:gd name="connsiteY25" fmla="*/ 742589 h 1520066"/>
                <a:gd name="connsiteX26" fmla="*/ 22895 w 8399098"/>
                <a:gd name="connsiteY26" fmla="*/ 281579 h 1520066"/>
                <a:gd name="connsiteX27" fmla="*/ 33026 w 8399098"/>
                <a:gd name="connsiteY27" fmla="*/ 257679 h 1520066"/>
                <a:gd name="connsiteX28" fmla="*/ 94142 w 8399098"/>
                <a:gd name="connsiteY28" fmla="*/ 257679 h 1520066"/>
                <a:gd name="connsiteX29" fmla="*/ 76235 w 8399098"/>
                <a:gd name="connsiteY29" fmla="*/ 299677 h 1520066"/>
                <a:gd name="connsiteX30" fmla="*/ 140053 w 8399098"/>
                <a:gd name="connsiteY30" fmla="*/ 715919 h 1520066"/>
                <a:gd name="connsiteX31" fmla="*/ 2361283 w 8399098"/>
                <a:gd name="connsiteY31" fmla="*/ 930232 h 1520066"/>
                <a:gd name="connsiteX32" fmla="*/ 2361890 w 8399098"/>
                <a:gd name="connsiteY32" fmla="*/ 932577 h 1520066"/>
                <a:gd name="connsiteX33" fmla="*/ 2418393 w 8399098"/>
                <a:gd name="connsiteY33" fmla="*/ 916935 h 1520066"/>
                <a:gd name="connsiteX34" fmla="*/ 3300486 w 8399098"/>
                <a:gd name="connsiteY34" fmla="*/ 708780 h 1520066"/>
                <a:gd name="connsiteX35" fmla="*/ 4213357 w 8399098"/>
                <a:gd name="connsiteY35" fmla="*/ 712935 h 1520066"/>
                <a:gd name="connsiteX36" fmla="*/ 4462699 w 8399098"/>
                <a:gd name="connsiteY36" fmla="*/ 1154825 h 1520066"/>
                <a:gd name="connsiteX37" fmla="*/ 4648321 w 8399098"/>
                <a:gd name="connsiteY37" fmla="*/ 1456806 h 1520066"/>
                <a:gd name="connsiteX38" fmla="*/ 5382034 w 8399098"/>
                <a:gd name="connsiteY38" fmla="*/ 911024 h 1520066"/>
                <a:gd name="connsiteX39" fmla="*/ 5554727 w 8399098"/>
                <a:gd name="connsiteY39" fmla="*/ 728634 h 1520066"/>
                <a:gd name="connsiteX40" fmla="*/ 5681246 w 8399098"/>
                <a:gd name="connsiteY40" fmla="*/ 599346 h 1520066"/>
                <a:gd name="connsiteX41" fmla="*/ 6613510 w 8399098"/>
                <a:gd name="connsiteY41" fmla="*/ 0 h 1520066"/>
                <a:gd name="connsiteX0" fmla="*/ 6613510 w 8399098"/>
                <a:gd name="connsiteY0" fmla="*/ 0 h 1520066"/>
                <a:gd name="connsiteX1" fmla="*/ 6625977 w 8399098"/>
                <a:gd name="connsiteY1" fmla="*/ 0 h 1520066"/>
                <a:gd name="connsiteX2" fmla="*/ 6964437 w 8399098"/>
                <a:gd name="connsiteY2" fmla="*/ 205015 h 1520066"/>
                <a:gd name="connsiteX3" fmla="*/ 7081720 w 8399098"/>
                <a:gd name="connsiteY3" fmla="*/ 587340 h 1520066"/>
                <a:gd name="connsiteX4" fmla="*/ 7221629 w 8399098"/>
                <a:gd name="connsiteY4" fmla="*/ 899480 h 1520066"/>
                <a:gd name="connsiteX5" fmla="*/ 8348876 w 8399098"/>
                <a:gd name="connsiteY5" fmla="*/ 665822 h 1520066"/>
                <a:gd name="connsiteX6" fmla="*/ 8399098 w 8399098"/>
                <a:gd name="connsiteY6" fmla="*/ 726460 h 1520066"/>
                <a:gd name="connsiteX7" fmla="*/ 7211471 w 8399098"/>
                <a:gd name="connsiteY7" fmla="*/ 959045 h 1520066"/>
                <a:gd name="connsiteX8" fmla="*/ 7023079 w 8399098"/>
                <a:gd name="connsiteY8" fmla="*/ 599807 h 1520066"/>
                <a:gd name="connsiteX9" fmla="*/ 6625054 w 8399098"/>
                <a:gd name="connsiteY9" fmla="*/ 60489 h 1520066"/>
                <a:gd name="connsiteX10" fmla="*/ 6613972 w 8399098"/>
                <a:gd name="connsiteY10" fmla="*/ 60489 h 1520066"/>
                <a:gd name="connsiteX11" fmla="*/ 5725111 w 8399098"/>
                <a:gd name="connsiteY11" fmla="*/ 640903 h 1520066"/>
                <a:gd name="connsiteX12" fmla="*/ 5596746 w 8399098"/>
                <a:gd name="connsiteY12" fmla="*/ 772500 h 1520066"/>
                <a:gd name="connsiteX13" fmla="*/ 5426824 w 8399098"/>
                <a:gd name="connsiteY13" fmla="*/ 951657 h 1520066"/>
                <a:gd name="connsiteX14" fmla="*/ 5037572 w 8399098"/>
                <a:gd name="connsiteY14" fmla="*/ 1342294 h 1520066"/>
                <a:gd name="connsiteX15" fmla="*/ 4680181 w 8399098"/>
                <a:gd name="connsiteY15" fmla="*/ 1520066 h 1520066"/>
                <a:gd name="connsiteX16" fmla="*/ 4637239 w 8399098"/>
                <a:gd name="connsiteY16" fmla="*/ 1515910 h 1520066"/>
                <a:gd name="connsiteX17" fmla="*/ 4405443 w 8399098"/>
                <a:gd name="connsiteY17" fmla="*/ 1172372 h 1520066"/>
                <a:gd name="connsiteX18" fmla="*/ 4179650 w 8399098"/>
                <a:gd name="connsiteY18" fmla="*/ 762803 h 1520066"/>
                <a:gd name="connsiteX19" fmla="*/ 3311567 w 8399098"/>
                <a:gd name="connsiteY19" fmla="*/ 767883 h 1520066"/>
                <a:gd name="connsiteX20" fmla="*/ 2360834 w 8399098"/>
                <a:gd name="connsiteY20" fmla="*/ 995061 h 1520066"/>
                <a:gd name="connsiteX21" fmla="*/ 2342497 w 8399098"/>
                <a:gd name="connsiteY21" fmla="*/ 992833 h 1520066"/>
                <a:gd name="connsiteX22" fmla="*/ 2126238 w 8399098"/>
                <a:gd name="connsiteY22" fmla="*/ 1040931 h 1520066"/>
                <a:gd name="connsiteX23" fmla="*/ 1317343 w 8399098"/>
                <a:gd name="connsiteY23" fmla="*/ 1114064 h 1520066"/>
                <a:gd name="connsiteX24" fmla="*/ 1009685 w 8399098"/>
                <a:gd name="connsiteY24" fmla="*/ 1102634 h 1520066"/>
                <a:gd name="connsiteX25" fmla="*/ 90523 w 8399098"/>
                <a:gd name="connsiteY25" fmla="*/ 742589 h 1520066"/>
                <a:gd name="connsiteX26" fmla="*/ 22895 w 8399098"/>
                <a:gd name="connsiteY26" fmla="*/ 281579 h 1520066"/>
                <a:gd name="connsiteX27" fmla="*/ 33026 w 8399098"/>
                <a:gd name="connsiteY27" fmla="*/ 257679 h 1520066"/>
                <a:gd name="connsiteX28" fmla="*/ 94142 w 8399098"/>
                <a:gd name="connsiteY28" fmla="*/ 257679 h 1520066"/>
                <a:gd name="connsiteX29" fmla="*/ 76235 w 8399098"/>
                <a:gd name="connsiteY29" fmla="*/ 299677 h 1520066"/>
                <a:gd name="connsiteX30" fmla="*/ 140053 w 8399098"/>
                <a:gd name="connsiteY30" fmla="*/ 715919 h 1520066"/>
                <a:gd name="connsiteX31" fmla="*/ 2361283 w 8399098"/>
                <a:gd name="connsiteY31" fmla="*/ 930232 h 1520066"/>
                <a:gd name="connsiteX32" fmla="*/ 2361890 w 8399098"/>
                <a:gd name="connsiteY32" fmla="*/ 932577 h 1520066"/>
                <a:gd name="connsiteX33" fmla="*/ 2418393 w 8399098"/>
                <a:gd name="connsiteY33" fmla="*/ 916935 h 1520066"/>
                <a:gd name="connsiteX34" fmla="*/ 3300486 w 8399098"/>
                <a:gd name="connsiteY34" fmla="*/ 708780 h 1520066"/>
                <a:gd name="connsiteX35" fmla="*/ 4213357 w 8399098"/>
                <a:gd name="connsiteY35" fmla="*/ 712935 h 1520066"/>
                <a:gd name="connsiteX36" fmla="*/ 4462699 w 8399098"/>
                <a:gd name="connsiteY36" fmla="*/ 1154825 h 1520066"/>
                <a:gd name="connsiteX37" fmla="*/ 4648321 w 8399098"/>
                <a:gd name="connsiteY37" fmla="*/ 1456806 h 1520066"/>
                <a:gd name="connsiteX38" fmla="*/ 5382034 w 8399098"/>
                <a:gd name="connsiteY38" fmla="*/ 911024 h 1520066"/>
                <a:gd name="connsiteX39" fmla="*/ 5554727 w 8399098"/>
                <a:gd name="connsiteY39" fmla="*/ 728634 h 1520066"/>
                <a:gd name="connsiteX40" fmla="*/ 5681246 w 8399098"/>
                <a:gd name="connsiteY40" fmla="*/ 599346 h 1520066"/>
                <a:gd name="connsiteX41" fmla="*/ 6613510 w 8399098"/>
                <a:gd name="connsiteY41" fmla="*/ 0 h 1520066"/>
                <a:gd name="connsiteX0" fmla="*/ 6613510 w 8393514"/>
                <a:gd name="connsiteY0" fmla="*/ 0 h 1520066"/>
                <a:gd name="connsiteX1" fmla="*/ 6625977 w 8393514"/>
                <a:gd name="connsiteY1" fmla="*/ 0 h 1520066"/>
                <a:gd name="connsiteX2" fmla="*/ 6964437 w 8393514"/>
                <a:gd name="connsiteY2" fmla="*/ 205015 h 1520066"/>
                <a:gd name="connsiteX3" fmla="*/ 7081720 w 8393514"/>
                <a:gd name="connsiteY3" fmla="*/ 587340 h 1520066"/>
                <a:gd name="connsiteX4" fmla="*/ 7221629 w 8393514"/>
                <a:gd name="connsiteY4" fmla="*/ 899480 h 1520066"/>
                <a:gd name="connsiteX5" fmla="*/ 8348876 w 8393514"/>
                <a:gd name="connsiteY5" fmla="*/ 665822 h 1520066"/>
                <a:gd name="connsiteX6" fmla="*/ 8393514 w 8393514"/>
                <a:gd name="connsiteY6" fmla="*/ 714412 h 1520066"/>
                <a:gd name="connsiteX7" fmla="*/ 7211471 w 8393514"/>
                <a:gd name="connsiteY7" fmla="*/ 959045 h 1520066"/>
                <a:gd name="connsiteX8" fmla="*/ 7023079 w 8393514"/>
                <a:gd name="connsiteY8" fmla="*/ 599807 h 1520066"/>
                <a:gd name="connsiteX9" fmla="*/ 6625054 w 8393514"/>
                <a:gd name="connsiteY9" fmla="*/ 60489 h 1520066"/>
                <a:gd name="connsiteX10" fmla="*/ 6613972 w 8393514"/>
                <a:gd name="connsiteY10" fmla="*/ 60489 h 1520066"/>
                <a:gd name="connsiteX11" fmla="*/ 5725111 w 8393514"/>
                <a:gd name="connsiteY11" fmla="*/ 640903 h 1520066"/>
                <a:gd name="connsiteX12" fmla="*/ 5596746 w 8393514"/>
                <a:gd name="connsiteY12" fmla="*/ 772500 h 1520066"/>
                <a:gd name="connsiteX13" fmla="*/ 5426824 w 8393514"/>
                <a:gd name="connsiteY13" fmla="*/ 951657 h 1520066"/>
                <a:gd name="connsiteX14" fmla="*/ 5037572 w 8393514"/>
                <a:gd name="connsiteY14" fmla="*/ 1342294 h 1520066"/>
                <a:gd name="connsiteX15" fmla="*/ 4680181 w 8393514"/>
                <a:gd name="connsiteY15" fmla="*/ 1520066 h 1520066"/>
                <a:gd name="connsiteX16" fmla="*/ 4637239 w 8393514"/>
                <a:gd name="connsiteY16" fmla="*/ 1515910 h 1520066"/>
                <a:gd name="connsiteX17" fmla="*/ 4405443 w 8393514"/>
                <a:gd name="connsiteY17" fmla="*/ 1172372 h 1520066"/>
                <a:gd name="connsiteX18" fmla="*/ 4179650 w 8393514"/>
                <a:gd name="connsiteY18" fmla="*/ 762803 h 1520066"/>
                <a:gd name="connsiteX19" fmla="*/ 3311567 w 8393514"/>
                <a:gd name="connsiteY19" fmla="*/ 767883 h 1520066"/>
                <a:gd name="connsiteX20" fmla="*/ 2360834 w 8393514"/>
                <a:gd name="connsiteY20" fmla="*/ 995061 h 1520066"/>
                <a:gd name="connsiteX21" fmla="*/ 2342497 w 8393514"/>
                <a:gd name="connsiteY21" fmla="*/ 992833 h 1520066"/>
                <a:gd name="connsiteX22" fmla="*/ 2126238 w 8393514"/>
                <a:gd name="connsiteY22" fmla="*/ 1040931 h 1520066"/>
                <a:gd name="connsiteX23" fmla="*/ 1317343 w 8393514"/>
                <a:gd name="connsiteY23" fmla="*/ 1114064 h 1520066"/>
                <a:gd name="connsiteX24" fmla="*/ 1009685 w 8393514"/>
                <a:gd name="connsiteY24" fmla="*/ 1102634 h 1520066"/>
                <a:gd name="connsiteX25" fmla="*/ 90523 w 8393514"/>
                <a:gd name="connsiteY25" fmla="*/ 742589 h 1520066"/>
                <a:gd name="connsiteX26" fmla="*/ 22895 w 8393514"/>
                <a:gd name="connsiteY26" fmla="*/ 281579 h 1520066"/>
                <a:gd name="connsiteX27" fmla="*/ 33026 w 8393514"/>
                <a:gd name="connsiteY27" fmla="*/ 257679 h 1520066"/>
                <a:gd name="connsiteX28" fmla="*/ 94142 w 8393514"/>
                <a:gd name="connsiteY28" fmla="*/ 257679 h 1520066"/>
                <a:gd name="connsiteX29" fmla="*/ 76235 w 8393514"/>
                <a:gd name="connsiteY29" fmla="*/ 299677 h 1520066"/>
                <a:gd name="connsiteX30" fmla="*/ 140053 w 8393514"/>
                <a:gd name="connsiteY30" fmla="*/ 715919 h 1520066"/>
                <a:gd name="connsiteX31" fmla="*/ 2361283 w 8393514"/>
                <a:gd name="connsiteY31" fmla="*/ 930232 h 1520066"/>
                <a:gd name="connsiteX32" fmla="*/ 2361890 w 8393514"/>
                <a:gd name="connsiteY32" fmla="*/ 932577 h 1520066"/>
                <a:gd name="connsiteX33" fmla="*/ 2418393 w 8393514"/>
                <a:gd name="connsiteY33" fmla="*/ 916935 h 1520066"/>
                <a:gd name="connsiteX34" fmla="*/ 3300486 w 8393514"/>
                <a:gd name="connsiteY34" fmla="*/ 708780 h 1520066"/>
                <a:gd name="connsiteX35" fmla="*/ 4213357 w 8393514"/>
                <a:gd name="connsiteY35" fmla="*/ 712935 h 1520066"/>
                <a:gd name="connsiteX36" fmla="*/ 4462699 w 8393514"/>
                <a:gd name="connsiteY36" fmla="*/ 1154825 h 1520066"/>
                <a:gd name="connsiteX37" fmla="*/ 4648321 w 8393514"/>
                <a:gd name="connsiteY37" fmla="*/ 1456806 h 1520066"/>
                <a:gd name="connsiteX38" fmla="*/ 5382034 w 8393514"/>
                <a:gd name="connsiteY38" fmla="*/ 911024 h 1520066"/>
                <a:gd name="connsiteX39" fmla="*/ 5554727 w 8393514"/>
                <a:gd name="connsiteY39" fmla="*/ 728634 h 1520066"/>
                <a:gd name="connsiteX40" fmla="*/ 5681246 w 8393514"/>
                <a:gd name="connsiteY40" fmla="*/ 599346 h 1520066"/>
                <a:gd name="connsiteX41" fmla="*/ 6613510 w 8393514"/>
                <a:gd name="connsiteY41" fmla="*/ 0 h 1520066"/>
                <a:gd name="connsiteX0" fmla="*/ 6613510 w 8393514"/>
                <a:gd name="connsiteY0" fmla="*/ 0 h 1520066"/>
                <a:gd name="connsiteX1" fmla="*/ 6625977 w 8393514"/>
                <a:gd name="connsiteY1" fmla="*/ 0 h 1520066"/>
                <a:gd name="connsiteX2" fmla="*/ 6964437 w 8393514"/>
                <a:gd name="connsiteY2" fmla="*/ 205015 h 1520066"/>
                <a:gd name="connsiteX3" fmla="*/ 7062175 w 8393514"/>
                <a:gd name="connsiteY3" fmla="*/ 575294 h 1520066"/>
                <a:gd name="connsiteX4" fmla="*/ 7221629 w 8393514"/>
                <a:gd name="connsiteY4" fmla="*/ 899480 h 1520066"/>
                <a:gd name="connsiteX5" fmla="*/ 8348876 w 8393514"/>
                <a:gd name="connsiteY5" fmla="*/ 665822 h 1520066"/>
                <a:gd name="connsiteX6" fmla="*/ 8393514 w 8393514"/>
                <a:gd name="connsiteY6" fmla="*/ 714412 h 1520066"/>
                <a:gd name="connsiteX7" fmla="*/ 7211471 w 8393514"/>
                <a:gd name="connsiteY7" fmla="*/ 959045 h 1520066"/>
                <a:gd name="connsiteX8" fmla="*/ 7023079 w 8393514"/>
                <a:gd name="connsiteY8" fmla="*/ 599807 h 1520066"/>
                <a:gd name="connsiteX9" fmla="*/ 6625054 w 8393514"/>
                <a:gd name="connsiteY9" fmla="*/ 60489 h 1520066"/>
                <a:gd name="connsiteX10" fmla="*/ 6613972 w 8393514"/>
                <a:gd name="connsiteY10" fmla="*/ 60489 h 1520066"/>
                <a:gd name="connsiteX11" fmla="*/ 5725111 w 8393514"/>
                <a:gd name="connsiteY11" fmla="*/ 640903 h 1520066"/>
                <a:gd name="connsiteX12" fmla="*/ 5596746 w 8393514"/>
                <a:gd name="connsiteY12" fmla="*/ 772500 h 1520066"/>
                <a:gd name="connsiteX13" fmla="*/ 5426824 w 8393514"/>
                <a:gd name="connsiteY13" fmla="*/ 951657 h 1520066"/>
                <a:gd name="connsiteX14" fmla="*/ 5037572 w 8393514"/>
                <a:gd name="connsiteY14" fmla="*/ 1342294 h 1520066"/>
                <a:gd name="connsiteX15" fmla="*/ 4680181 w 8393514"/>
                <a:gd name="connsiteY15" fmla="*/ 1520066 h 1520066"/>
                <a:gd name="connsiteX16" fmla="*/ 4637239 w 8393514"/>
                <a:gd name="connsiteY16" fmla="*/ 1515910 h 1520066"/>
                <a:gd name="connsiteX17" fmla="*/ 4405443 w 8393514"/>
                <a:gd name="connsiteY17" fmla="*/ 1172372 h 1520066"/>
                <a:gd name="connsiteX18" fmla="*/ 4179650 w 8393514"/>
                <a:gd name="connsiteY18" fmla="*/ 762803 h 1520066"/>
                <a:gd name="connsiteX19" fmla="*/ 3311567 w 8393514"/>
                <a:gd name="connsiteY19" fmla="*/ 767883 h 1520066"/>
                <a:gd name="connsiteX20" fmla="*/ 2360834 w 8393514"/>
                <a:gd name="connsiteY20" fmla="*/ 995061 h 1520066"/>
                <a:gd name="connsiteX21" fmla="*/ 2342497 w 8393514"/>
                <a:gd name="connsiteY21" fmla="*/ 992833 h 1520066"/>
                <a:gd name="connsiteX22" fmla="*/ 2126238 w 8393514"/>
                <a:gd name="connsiteY22" fmla="*/ 1040931 h 1520066"/>
                <a:gd name="connsiteX23" fmla="*/ 1317343 w 8393514"/>
                <a:gd name="connsiteY23" fmla="*/ 1114064 h 1520066"/>
                <a:gd name="connsiteX24" fmla="*/ 1009685 w 8393514"/>
                <a:gd name="connsiteY24" fmla="*/ 1102634 h 1520066"/>
                <a:gd name="connsiteX25" fmla="*/ 90523 w 8393514"/>
                <a:gd name="connsiteY25" fmla="*/ 742589 h 1520066"/>
                <a:gd name="connsiteX26" fmla="*/ 22895 w 8393514"/>
                <a:gd name="connsiteY26" fmla="*/ 281579 h 1520066"/>
                <a:gd name="connsiteX27" fmla="*/ 33026 w 8393514"/>
                <a:gd name="connsiteY27" fmla="*/ 257679 h 1520066"/>
                <a:gd name="connsiteX28" fmla="*/ 94142 w 8393514"/>
                <a:gd name="connsiteY28" fmla="*/ 257679 h 1520066"/>
                <a:gd name="connsiteX29" fmla="*/ 76235 w 8393514"/>
                <a:gd name="connsiteY29" fmla="*/ 299677 h 1520066"/>
                <a:gd name="connsiteX30" fmla="*/ 140053 w 8393514"/>
                <a:gd name="connsiteY30" fmla="*/ 715919 h 1520066"/>
                <a:gd name="connsiteX31" fmla="*/ 2361283 w 8393514"/>
                <a:gd name="connsiteY31" fmla="*/ 930232 h 1520066"/>
                <a:gd name="connsiteX32" fmla="*/ 2361890 w 8393514"/>
                <a:gd name="connsiteY32" fmla="*/ 932577 h 1520066"/>
                <a:gd name="connsiteX33" fmla="*/ 2418393 w 8393514"/>
                <a:gd name="connsiteY33" fmla="*/ 916935 h 1520066"/>
                <a:gd name="connsiteX34" fmla="*/ 3300486 w 8393514"/>
                <a:gd name="connsiteY34" fmla="*/ 708780 h 1520066"/>
                <a:gd name="connsiteX35" fmla="*/ 4213357 w 8393514"/>
                <a:gd name="connsiteY35" fmla="*/ 712935 h 1520066"/>
                <a:gd name="connsiteX36" fmla="*/ 4462699 w 8393514"/>
                <a:gd name="connsiteY36" fmla="*/ 1154825 h 1520066"/>
                <a:gd name="connsiteX37" fmla="*/ 4648321 w 8393514"/>
                <a:gd name="connsiteY37" fmla="*/ 1456806 h 1520066"/>
                <a:gd name="connsiteX38" fmla="*/ 5382034 w 8393514"/>
                <a:gd name="connsiteY38" fmla="*/ 911024 h 1520066"/>
                <a:gd name="connsiteX39" fmla="*/ 5554727 w 8393514"/>
                <a:gd name="connsiteY39" fmla="*/ 728634 h 1520066"/>
                <a:gd name="connsiteX40" fmla="*/ 5681246 w 8393514"/>
                <a:gd name="connsiteY40" fmla="*/ 599346 h 1520066"/>
                <a:gd name="connsiteX41" fmla="*/ 6613510 w 8393514"/>
                <a:gd name="connsiteY41" fmla="*/ 0 h 1520066"/>
                <a:gd name="connsiteX0" fmla="*/ 6613510 w 8393514"/>
                <a:gd name="connsiteY0" fmla="*/ 13848 h 1533914"/>
                <a:gd name="connsiteX1" fmla="*/ 6625977 w 8393514"/>
                <a:gd name="connsiteY1" fmla="*/ 13848 h 1533914"/>
                <a:gd name="connsiteX2" fmla="*/ 6972814 w 8393514"/>
                <a:gd name="connsiteY2" fmla="*/ 200793 h 1533914"/>
                <a:gd name="connsiteX3" fmla="*/ 7062175 w 8393514"/>
                <a:gd name="connsiteY3" fmla="*/ 589142 h 1533914"/>
                <a:gd name="connsiteX4" fmla="*/ 7221629 w 8393514"/>
                <a:gd name="connsiteY4" fmla="*/ 913328 h 1533914"/>
                <a:gd name="connsiteX5" fmla="*/ 8348876 w 8393514"/>
                <a:gd name="connsiteY5" fmla="*/ 679670 h 1533914"/>
                <a:gd name="connsiteX6" fmla="*/ 8393514 w 8393514"/>
                <a:gd name="connsiteY6" fmla="*/ 728260 h 1533914"/>
                <a:gd name="connsiteX7" fmla="*/ 7211471 w 8393514"/>
                <a:gd name="connsiteY7" fmla="*/ 972893 h 1533914"/>
                <a:gd name="connsiteX8" fmla="*/ 7023079 w 8393514"/>
                <a:gd name="connsiteY8" fmla="*/ 613655 h 1533914"/>
                <a:gd name="connsiteX9" fmla="*/ 6625054 w 8393514"/>
                <a:gd name="connsiteY9" fmla="*/ 74337 h 1533914"/>
                <a:gd name="connsiteX10" fmla="*/ 6613972 w 8393514"/>
                <a:gd name="connsiteY10" fmla="*/ 74337 h 1533914"/>
                <a:gd name="connsiteX11" fmla="*/ 5725111 w 8393514"/>
                <a:gd name="connsiteY11" fmla="*/ 654751 h 1533914"/>
                <a:gd name="connsiteX12" fmla="*/ 5596746 w 8393514"/>
                <a:gd name="connsiteY12" fmla="*/ 786348 h 1533914"/>
                <a:gd name="connsiteX13" fmla="*/ 5426824 w 8393514"/>
                <a:gd name="connsiteY13" fmla="*/ 965505 h 1533914"/>
                <a:gd name="connsiteX14" fmla="*/ 5037572 w 8393514"/>
                <a:gd name="connsiteY14" fmla="*/ 1356142 h 1533914"/>
                <a:gd name="connsiteX15" fmla="*/ 4680181 w 8393514"/>
                <a:gd name="connsiteY15" fmla="*/ 1533914 h 1533914"/>
                <a:gd name="connsiteX16" fmla="*/ 4637239 w 8393514"/>
                <a:gd name="connsiteY16" fmla="*/ 1529758 h 1533914"/>
                <a:gd name="connsiteX17" fmla="*/ 4405443 w 8393514"/>
                <a:gd name="connsiteY17" fmla="*/ 1186220 h 1533914"/>
                <a:gd name="connsiteX18" fmla="*/ 4179650 w 8393514"/>
                <a:gd name="connsiteY18" fmla="*/ 776651 h 1533914"/>
                <a:gd name="connsiteX19" fmla="*/ 3311567 w 8393514"/>
                <a:gd name="connsiteY19" fmla="*/ 781731 h 1533914"/>
                <a:gd name="connsiteX20" fmla="*/ 2360834 w 8393514"/>
                <a:gd name="connsiteY20" fmla="*/ 1008909 h 1533914"/>
                <a:gd name="connsiteX21" fmla="*/ 2342497 w 8393514"/>
                <a:gd name="connsiteY21" fmla="*/ 1006681 h 1533914"/>
                <a:gd name="connsiteX22" fmla="*/ 2126238 w 8393514"/>
                <a:gd name="connsiteY22" fmla="*/ 1054779 h 1533914"/>
                <a:gd name="connsiteX23" fmla="*/ 1317343 w 8393514"/>
                <a:gd name="connsiteY23" fmla="*/ 1127912 h 1533914"/>
                <a:gd name="connsiteX24" fmla="*/ 1009685 w 8393514"/>
                <a:gd name="connsiteY24" fmla="*/ 1116482 h 1533914"/>
                <a:gd name="connsiteX25" fmla="*/ 90523 w 8393514"/>
                <a:gd name="connsiteY25" fmla="*/ 756437 h 1533914"/>
                <a:gd name="connsiteX26" fmla="*/ 22895 w 8393514"/>
                <a:gd name="connsiteY26" fmla="*/ 295427 h 1533914"/>
                <a:gd name="connsiteX27" fmla="*/ 33026 w 8393514"/>
                <a:gd name="connsiteY27" fmla="*/ 271527 h 1533914"/>
                <a:gd name="connsiteX28" fmla="*/ 94142 w 8393514"/>
                <a:gd name="connsiteY28" fmla="*/ 271527 h 1533914"/>
                <a:gd name="connsiteX29" fmla="*/ 76235 w 8393514"/>
                <a:gd name="connsiteY29" fmla="*/ 313525 h 1533914"/>
                <a:gd name="connsiteX30" fmla="*/ 140053 w 8393514"/>
                <a:gd name="connsiteY30" fmla="*/ 729767 h 1533914"/>
                <a:gd name="connsiteX31" fmla="*/ 2361283 w 8393514"/>
                <a:gd name="connsiteY31" fmla="*/ 944080 h 1533914"/>
                <a:gd name="connsiteX32" fmla="*/ 2361890 w 8393514"/>
                <a:gd name="connsiteY32" fmla="*/ 946425 h 1533914"/>
                <a:gd name="connsiteX33" fmla="*/ 2418393 w 8393514"/>
                <a:gd name="connsiteY33" fmla="*/ 930783 h 1533914"/>
                <a:gd name="connsiteX34" fmla="*/ 3300486 w 8393514"/>
                <a:gd name="connsiteY34" fmla="*/ 722628 h 1533914"/>
                <a:gd name="connsiteX35" fmla="*/ 4213357 w 8393514"/>
                <a:gd name="connsiteY35" fmla="*/ 726783 h 1533914"/>
                <a:gd name="connsiteX36" fmla="*/ 4462699 w 8393514"/>
                <a:gd name="connsiteY36" fmla="*/ 1168673 h 1533914"/>
                <a:gd name="connsiteX37" fmla="*/ 4648321 w 8393514"/>
                <a:gd name="connsiteY37" fmla="*/ 1470654 h 1533914"/>
                <a:gd name="connsiteX38" fmla="*/ 5382034 w 8393514"/>
                <a:gd name="connsiteY38" fmla="*/ 924872 h 1533914"/>
                <a:gd name="connsiteX39" fmla="*/ 5554727 w 8393514"/>
                <a:gd name="connsiteY39" fmla="*/ 742482 h 1533914"/>
                <a:gd name="connsiteX40" fmla="*/ 5681246 w 8393514"/>
                <a:gd name="connsiteY40" fmla="*/ 613194 h 1533914"/>
                <a:gd name="connsiteX41" fmla="*/ 6613510 w 8393514"/>
                <a:gd name="connsiteY41" fmla="*/ 13848 h 1533914"/>
                <a:gd name="connsiteX0" fmla="*/ 6613510 w 8393514"/>
                <a:gd name="connsiteY0" fmla="*/ 12957 h 1533023"/>
                <a:gd name="connsiteX1" fmla="*/ 6625977 w 8393514"/>
                <a:gd name="connsiteY1" fmla="*/ 12957 h 1533023"/>
                <a:gd name="connsiteX2" fmla="*/ 6944892 w 8393514"/>
                <a:gd name="connsiteY2" fmla="*/ 187853 h 1533023"/>
                <a:gd name="connsiteX3" fmla="*/ 7062175 w 8393514"/>
                <a:gd name="connsiteY3" fmla="*/ 588251 h 1533023"/>
                <a:gd name="connsiteX4" fmla="*/ 7221629 w 8393514"/>
                <a:gd name="connsiteY4" fmla="*/ 912437 h 1533023"/>
                <a:gd name="connsiteX5" fmla="*/ 8348876 w 8393514"/>
                <a:gd name="connsiteY5" fmla="*/ 678779 h 1533023"/>
                <a:gd name="connsiteX6" fmla="*/ 8393514 w 8393514"/>
                <a:gd name="connsiteY6" fmla="*/ 727369 h 1533023"/>
                <a:gd name="connsiteX7" fmla="*/ 7211471 w 8393514"/>
                <a:gd name="connsiteY7" fmla="*/ 972002 h 1533023"/>
                <a:gd name="connsiteX8" fmla="*/ 7023079 w 8393514"/>
                <a:gd name="connsiteY8" fmla="*/ 612764 h 1533023"/>
                <a:gd name="connsiteX9" fmla="*/ 6625054 w 8393514"/>
                <a:gd name="connsiteY9" fmla="*/ 73446 h 1533023"/>
                <a:gd name="connsiteX10" fmla="*/ 6613972 w 8393514"/>
                <a:gd name="connsiteY10" fmla="*/ 73446 h 1533023"/>
                <a:gd name="connsiteX11" fmla="*/ 5725111 w 8393514"/>
                <a:gd name="connsiteY11" fmla="*/ 653860 h 1533023"/>
                <a:gd name="connsiteX12" fmla="*/ 5596746 w 8393514"/>
                <a:gd name="connsiteY12" fmla="*/ 785457 h 1533023"/>
                <a:gd name="connsiteX13" fmla="*/ 5426824 w 8393514"/>
                <a:gd name="connsiteY13" fmla="*/ 964614 h 1533023"/>
                <a:gd name="connsiteX14" fmla="*/ 5037572 w 8393514"/>
                <a:gd name="connsiteY14" fmla="*/ 1355251 h 1533023"/>
                <a:gd name="connsiteX15" fmla="*/ 4680181 w 8393514"/>
                <a:gd name="connsiteY15" fmla="*/ 1533023 h 1533023"/>
                <a:gd name="connsiteX16" fmla="*/ 4637239 w 8393514"/>
                <a:gd name="connsiteY16" fmla="*/ 1528867 h 1533023"/>
                <a:gd name="connsiteX17" fmla="*/ 4405443 w 8393514"/>
                <a:gd name="connsiteY17" fmla="*/ 1185329 h 1533023"/>
                <a:gd name="connsiteX18" fmla="*/ 4179650 w 8393514"/>
                <a:gd name="connsiteY18" fmla="*/ 775760 h 1533023"/>
                <a:gd name="connsiteX19" fmla="*/ 3311567 w 8393514"/>
                <a:gd name="connsiteY19" fmla="*/ 780840 h 1533023"/>
                <a:gd name="connsiteX20" fmla="*/ 2360834 w 8393514"/>
                <a:gd name="connsiteY20" fmla="*/ 1008018 h 1533023"/>
                <a:gd name="connsiteX21" fmla="*/ 2342497 w 8393514"/>
                <a:gd name="connsiteY21" fmla="*/ 1005790 h 1533023"/>
                <a:gd name="connsiteX22" fmla="*/ 2126238 w 8393514"/>
                <a:gd name="connsiteY22" fmla="*/ 1053888 h 1533023"/>
                <a:gd name="connsiteX23" fmla="*/ 1317343 w 8393514"/>
                <a:gd name="connsiteY23" fmla="*/ 1127021 h 1533023"/>
                <a:gd name="connsiteX24" fmla="*/ 1009685 w 8393514"/>
                <a:gd name="connsiteY24" fmla="*/ 1115591 h 1533023"/>
                <a:gd name="connsiteX25" fmla="*/ 90523 w 8393514"/>
                <a:gd name="connsiteY25" fmla="*/ 755546 h 1533023"/>
                <a:gd name="connsiteX26" fmla="*/ 22895 w 8393514"/>
                <a:gd name="connsiteY26" fmla="*/ 294536 h 1533023"/>
                <a:gd name="connsiteX27" fmla="*/ 33026 w 8393514"/>
                <a:gd name="connsiteY27" fmla="*/ 270636 h 1533023"/>
                <a:gd name="connsiteX28" fmla="*/ 94142 w 8393514"/>
                <a:gd name="connsiteY28" fmla="*/ 270636 h 1533023"/>
                <a:gd name="connsiteX29" fmla="*/ 76235 w 8393514"/>
                <a:gd name="connsiteY29" fmla="*/ 312634 h 1533023"/>
                <a:gd name="connsiteX30" fmla="*/ 140053 w 8393514"/>
                <a:gd name="connsiteY30" fmla="*/ 728876 h 1533023"/>
                <a:gd name="connsiteX31" fmla="*/ 2361283 w 8393514"/>
                <a:gd name="connsiteY31" fmla="*/ 943189 h 1533023"/>
                <a:gd name="connsiteX32" fmla="*/ 2361890 w 8393514"/>
                <a:gd name="connsiteY32" fmla="*/ 945534 h 1533023"/>
                <a:gd name="connsiteX33" fmla="*/ 2418393 w 8393514"/>
                <a:gd name="connsiteY33" fmla="*/ 929892 h 1533023"/>
                <a:gd name="connsiteX34" fmla="*/ 3300486 w 8393514"/>
                <a:gd name="connsiteY34" fmla="*/ 721737 h 1533023"/>
                <a:gd name="connsiteX35" fmla="*/ 4213357 w 8393514"/>
                <a:gd name="connsiteY35" fmla="*/ 725892 h 1533023"/>
                <a:gd name="connsiteX36" fmla="*/ 4462699 w 8393514"/>
                <a:gd name="connsiteY36" fmla="*/ 1167782 h 1533023"/>
                <a:gd name="connsiteX37" fmla="*/ 4648321 w 8393514"/>
                <a:gd name="connsiteY37" fmla="*/ 1469763 h 1533023"/>
                <a:gd name="connsiteX38" fmla="*/ 5382034 w 8393514"/>
                <a:gd name="connsiteY38" fmla="*/ 923981 h 1533023"/>
                <a:gd name="connsiteX39" fmla="*/ 5554727 w 8393514"/>
                <a:gd name="connsiteY39" fmla="*/ 741591 h 1533023"/>
                <a:gd name="connsiteX40" fmla="*/ 5681246 w 8393514"/>
                <a:gd name="connsiteY40" fmla="*/ 612303 h 1533023"/>
                <a:gd name="connsiteX41" fmla="*/ 6613510 w 8393514"/>
                <a:gd name="connsiteY41" fmla="*/ 12957 h 1533023"/>
                <a:gd name="connsiteX0" fmla="*/ 6613510 w 8393514"/>
                <a:gd name="connsiteY0" fmla="*/ 12955 h 1533021"/>
                <a:gd name="connsiteX1" fmla="*/ 6625977 w 8393514"/>
                <a:gd name="connsiteY1" fmla="*/ 12955 h 1533021"/>
                <a:gd name="connsiteX2" fmla="*/ 6944892 w 8393514"/>
                <a:gd name="connsiteY2" fmla="*/ 187851 h 1533021"/>
                <a:gd name="connsiteX3" fmla="*/ 7062175 w 8393514"/>
                <a:gd name="connsiteY3" fmla="*/ 588249 h 1533021"/>
                <a:gd name="connsiteX4" fmla="*/ 7221629 w 8393514"/>
                <a:gd name="connsiteY4" fmla="*/ 912435 h 1533021"/>
                <a:gd name="connsiteX5" fmla="*/ 8348876 w 8393514"/>
                <a:gd name="connsiteY5" fmla="*/ 678777 h 1533021"/>
                <a:gd name="connsiteX6" fmla="*/ 8393514 w 8393514"/>
                <a:gd name="connsiteY6" fmla="*/ 727367 h 1533021"/>
                <a:gd name="connsiteX7" fmla="*/ 7211471 w 8393514"/>
                <a:gd name="connsiteY7" fmla="*/ 972000 h 1533021"/>
                <a:gd name="connsiteX8" fmla="*/ 7023079 w 8393514"/>
                <a:gd name="connsiteY8" fmla="*/ 612762 h 1533021"/>
                <a:gd name="connsiteX9" fmla="*/ 6625054 w 8393514"/>
                <a:gd name="connsiteY9" fmla="*/ 73444 h 1533021"/>
                <a:gd name="connsiteX10" fmla="*/ 6613972 w 8393514"/>
                <a:gd name="connsiteY10" fmla="*/ 73444 h 1533021"/>
                <a:gd name="connsiteX11" fmla="*/ 5725111 w 8393514"/>
                <a:gd name="connsiteY11" fmla="*/ 653858 h 1533021"/>
                <a:gd name="connsiteX12" fmla="*/ 5596746 w 8393514"/>
                <a:gd name="connsiteY12" fmla="*/ 785455 h 1533021"/>
                <a:gd name="connsiteX13" fmla="*/ 5426824 w 8393514"/>
                <a:gd name="connsiteY13" fmla="*/ 964612 h 1533021"/>
                <a:gd name="connsiteX14" fmla="*/ 5037572 w 8393514"/>
                <a:gd name="connsiteY14" fmla="*/ 1355249 h 1533021"/>
                <a:gd name="connsiteX15" fmla="*/ 4680181 w 8393514"/>
                <a:gd name="connsiteY15" fmla="*/ 1533021 h 1533021"/>
                <a:gd name="connsiteX16" fmla="*/ 4637239 w 8393514"/>
                <a:gd name="connsiteY16" fmla="*/ 1528865 h 1533021"/>
                <a:gd name="connsiteX17" fmla="*/ 4405443 w 8393514"/>
                <a:gd name="connsiteY17" fmla="*/ 1185327 h 1533021"/>
                <a:gd name="connsiteX18" fmla="*/ 4179650 w 8393514"/>
                <a:gd name="connsiteY18" fmla="*/ 775758 h 1533021"/>
                <a:gd name="connsiteX19" fmla="*/ 3311567 w 8393514"/>
                <a:gd name="connsiteY19" fmla="*/ 780838 h 1533021"/>
                <a:gd name="connsiteX20" fmla="*/ 2360834 w 8393514"/>
                <a:gd name="connsiteY20" fmla="*/ 1008016 h 1533021"/>
                <a:gd name="connsiteX21" fmla="*/ 2342497 w 8393514"/>
                <a:gd name="connsiteY21" fmla="*/ 1005788 h 1533021"/>
                <a:gd name="connsiteX22" fmla="*/ 2126238 w 8393514"/>
                <a:gd name="connsiteY22" fmla="*/ 1053886 h 1533021"/>
                <a:gd name="connsiteX23" fmla="*/ 1317343 w 8393514"/>
                <a:gd name="connsiteY23" fmla="*/ 1127019 h 1533021"/>
                <a:gd name="connsiteX24" fmla="*/ 1009685 w 8393514"/>
                <a:gd name="connsiteY24" fmla="*/ 1115589 h 1533021"/>
                <a:gd name="connsiteX25" fmla="*/ 90523 w 8393514"/>
                <a:gd name="connsiteY25" fmla="*/ 755544 h 1533021"/>
                <a:gd name="connsiteX26" fmla="*/ 22895 w 8393514"/>
                <a:gd name="connsiteY26" fmla="*/ 294534 h 1533021"/>
                <a:gd name="connsiteX27" fmla="*/ 33026 w 8393514"/>
                <a:gd name="connsiteY27" fmla="*/ 270634 h 1533021"/>
                <a:gd name="connsiteX28" fmla="*/ 94142 w 8393514"/>
                <a:gd name="connsiteY28" fmla="*/ 270634 h 1533021"/>
                <a:gd name="connsiteX29" fmla="*/ 76235 w 8393514"/>
                <a:gd name="connsiteY29" fmla="*/ 312632 h 1533021"/>
                <a:gd name="connsiteX30" fmla="*/ 140053 w 8393514"/>
                <a:gd name="connsiteY30" fmla="*/ 728874 h 1533021"/>
                <a:gd name="connsiteX31" fmla="*/ 2361283 w 8393514"/>
                <a:gd name="connsiteY31" fmla="*/ 943187 h 1533021"/>
                <a:gd name="connsiteX32" fmla="*/ 2361890 w 8393514"/>
                <a:gd name="connsiteY32" fmla="*/ 945532 h 1533021"/>
                <a:gd name="connsiteX33" fmla="*/ 2418393 w 8393514"/>
                <a:gd name="connsiteY33" fmla="*/ 929890 h 1533021"/>
                <a:gd name="connsiteX34" fmla="*/ 3300486 w 8393514"/>
                <a:gd name="connsiteY34" fmla="*/ 721735 h 1533021"/>
                <a:gd name="connsiteX35" fmla="*/ 4213357 w 8393514"/>
                <a:gd name="connsiteY35" fmla="*/ 725890 h 1533021"/>
                <a:gd name="connsiteX36" fmla="*/ 4462699 w 8393514"/>
                <a:gd name="connsiteY36" fmla="*/ 1167780 h 1533021"/>
                <a:gd name="connsiteX37" fmla="*/ 4648321 w 8393514"/>
                <a:gd name="connsiteY37" fmla="*/ 1469761 h 1533021"/>
                <a:gd name="connsiteX38" fmla="*/ 5382034 w 8393514"/>
                <a:gd name="connsiteY38" fmla="*/ 923979 h 1533021"/>
                <a:gd name="connsiteX39" fmla="*/ 5554727 w 8393514"/>
                <a:gd name="connsiteY39" fmla="*/ 741589 h 1533021"/>
                <a:gd name="connsiteX40" fmla="*/ 5681246 w 8393514"/>
                <a:gd name="connsiteY40" fmla="*/ 612301 h 1533021"/>
                <a:gd name="connsiteX41" fmla="*/ 6613510 w 8393514"/>
                <a:gd name="connsiteY41" fmla="*/ 12955 h 1533021"/>
                <a:gd name="connsiteX0" fmla="*/ 6613510 w 8393514"/>
                <a:gd name="connsiteY0" fmla="*/ 12955 h 1533021"/>
                <a:gd name="connsiteX1" fmla="*/ 6625977 w 8393514"/>
                <a:gd name="connsiteY1" fmla="*/ 12955 h 1533021"/>
                <a:gd name="connsiteX2" fmla="*/ 6944892 w 8393514"/>
                <a:gd name="connsiteY2" fmla="*/ 187851 h 1533021"/>
                <a:gd name="connsiteX3" fmla="*/ 7062175 w 8393514"/>
                <a:gd name="connsiteY3" fmla="*/ 588249 h 1533021"/>
                <a:gd name="connsiteX4" fmla="*/ 7221629 w 8393514"/>
                <a:gd name="connsiteY4" fmla="*/ 912435 h 1533021"/>
                <a:gd name="connsiteX5" fmla="*/ 8348876 w 8393514"/>
                <a:gd name="connsiteY5" fmla="*/ 678777 h 1533021"/>
                <a:gd name="connsiteX6" fmla="*/ 8393514 w 8393514"/>
                <a:gd name="connsiteY6" fmla="*/ 727367 h 1533021"/>
                <a:gd name="connsiteX7" fmla="*/ 7211471 w 8393514"/>
                <a:gd name="connsiteY7" fmla="*/ 972000 h 1533021"/>
                <a:gd name="connsiteX8" fmla="*/ 7023079 w 8393514"/>
                <a:gd name="connsiteY8" fmla="*/ 612762 h 1533021"/>
                <a:gd name="connsiteX9" fmla="*/ 6625054 w 8393514"/>
                <a:gd name="connsiteY9" fmla="*/ 73444 h 1533021"/>
                <a:gd name="connsiteX10" fmla="*/ 6613972 w 8393514"/>
                <a:gd name="connsiteY10" fmla="*/ 73444 h 1533021"/>
                <a:gd name="connsiteX11" fmla="*/ 5725111 w 8393514"/>
                <a:gd name="connsiteY11" fmla="*/ 653858 h 1533021"/>
                <a:gd name="connsiteX12" fmla="*/ 5596746 w 8393514"/>
                <a:gd name="connsiteY12" fmla="*/ 785455 h 1533021"/>
                <a:gd name="connsiteX13" fmla="*/ 5426824 w 8393514"/>
                <a:gd name="connsiteY13" fmla="*/ 964612 h 1533021"/>
                <a:gd name="connsiteX14" fmla="*/ 5037572 w 8393514"/>
                <a:gd name="connsiteY14" fmla="*/ 1355249 h 1533021"/>
                <a:gd name="connsiteX15" fmla="*/ 4680181 w 8393514"/>
                <a:gd name="connsiteY15" fmla="*/ 1533021 h 1533021"/>
                <a:gd name="connsiteX16" fmla="*/ 4637239 w 8393514"/>
                <a:gd name="connsiteY16" fmla="*/ 1528865 h 1533021"/>
                <a:gd name="connsiteX17" fmla="*/ 4405443 w 8393514"/>
                <a:gd name="connsiteY17" fmla="*/ 1185327 h 1533021"/>
                <a:gd name="connsiteX18" fmla="*/ 4179650 w 8393514"/>
                <a:gd name="connsiteY18" fmla="*/ 775758 h 1533021"/>
                <a:gd name="connsiteX19" fmla="*/ 3311567 w 8393514"/>
                <a:gd name="connsiteY19" fmla="*/ 780838 h 1533021"/>
                <a:gd name="connsiteX20" fmla="*/ 2360834 w 8393514"/>
                <a:gd name="connsiteY20" fmla="*/ 1008016 h 1533021"/>
                <a:gd name="connsiteX21" fmla="*/ 2342497 w 8393514"/>
                <a:gd name="connsiteY21" fmla="*/ 1005788 h 1533021"/>
                <a:gd name="connsiteX22" fmla="*/ 2126238 w 8393514"/>
                <a:gd name="connsiteY22" fmla="*/ 1053886 h 1533021"/>
                <a:gd name="connsiteX23" fmla="*/ 1317343 w 8393514"/>
                <a:gd name="connsiteY23" fmla="*/ 1127019 h 1533021"/>
                <a:gd name="connsiteX24" fmla="*/ 1009685 w 8393514"/>
                <a:gd name="connsiteY24" fmla="*/ 1115589 h 1533021"/>
                <a:gd name="connsiteX25" fmla="*/ 90523 w 8393514"/>
                <a:gd name="connsiteY25" fmla="*/ 755544 h 1533021"/>
                <a:gd name="connsiteX26" fmla="*/ 22895 w 8393514"/>
                <a:gd name="connsiteY26" fmla="*/ 294534 h 1533021"/>
                <a:gd name="connsiteX27" fmla="*/ 33026 w 8393514"/>
                <a:gd name="connsiteY27" fmla="*/ 270634 h 1533021"/>
                <a:gd name="connsiteX28" fmla="*/ 94142 w 8393514"/>
                <a:gd name="connsiteY28" fmla="*/ 270634 h 1533021"/>
                <a:gd name="connsiteX29" fmla="*/ 76235 w 8393514"/>
                <a:gd name="connsiteY29" fmla="*/ 312632 h 1533021"/>
                <a:gd name="connsiteX30" fmla="*/ 140053 w 8393514"/>
                <a:gd name="connsiteY30" fmla="*/ 728874 h 1533021"/>
                <a:gd name="connsiteX31" fmla="*/ 2361283 w 8393514"/>
                <a:gd name="connsiteY31" fmla="*/ 943187 h 1533021"/>
                <a:gd name="connsiteX32" fmla="*/ 2361890 w 8393514"/>
                <a:gd name="connsiteY32" fmla="*/ 945532 h 1533021"/>
                <a:gd name="connsiteX33" fmla="*/ 2418393 w 8393514"/>
                <a:gd name="connsiteY33" fmla="*/ 929890 h 1533021"/>
                <a:gd name="connsiteX34" fmla="*/ 3300486 w 8393514"/>
                <a:gd name="connsiteY34" fmla="*/ 721735 h 1533021"/>
                <a:gd name="connsiteX35" fmla="*/ 4213357 w 8393514"/>
                <a:gd name="connsiteY35" fmla="*/ 725890 h 1533021"/>
                <a:gd name="connsiteX36" fmla="*/ 4462699 w 8393514"/>
                <a:gd name="connsiteY36" fmla="*/ 1167780 h 1533021"/>
                <a:gd name="connsiteX37" fmla="*/ 4648321 w 8393514"/>
                <a:gd name="connsiteY37" fmla="*/ 1469761 h 1533021"/>
                <a:gd name="connsiteX38" fmla="*/ 5382034 w 8393514"/>
                <a:gd name="connsiteY38" fmla="*/ 923979 h 1533021"/>
                <a:gd name="connsiteX39" fmla="*/ 5554727 w 8393514"/>
                <a:gd name="connsiteY39" fmla="*/ 741589 h 1533021"/>
                <a:gd name="connsiteX40" fmla="*/ 5681246 w 8393514"/>
                <a:gd name="connsiteY40" fmla="*/ 612301 h 1533021"/>
                <a:gd name="connsiteX41" fmla="*/ 6613510 w 8393514"/>
                <a:gd name="connsiteY41" fmla="*/ 12955 h 1533021"/>
                <a:gd name="connsiteX0" fmla="*/ 6613510 w 8393514"/>
                <a:gd name="connsiteY0" fmla="*/ 4976 h 1525042"/>
                <a:gd name="connsiteX1" fmla="*/ 6625977 w 8393514"/>
                <a:gd name="connsiteY1" fmla="*/ 4976 h 1525042"/>
                <a:gd name="connsiteX2" fmla="*/ 6944892 w 8393514"/>
                <a:gd name="connsiteY2" fmla="*/ 179872 h 1525042"/>
                <a:gd name="connsiteX3" fmla="*/ 7062175 w 8393514"/>
                <a:gd name="connsiteY3" fmla="*/ 580270 h 1525042"/>
                <a:gd name="connsiteX4" fmla="*/ 7221629 w 8393514"/>
                <a:gd name="connsiteY4" fmla="*/ 904456 h 1525042"/>
                <a:gd name="connsiteX5" fmla="*/ 8348876 w 8393514"/>
                <a:gd name="connsiteY5" fmla="*/ 670798 h 1525042"/>
                <a:gd name="connsiteX6" fmla="*/ 8393514 w 8393514"/>
                <a:gd name="connsiteY6" fmla="*/ 719388 h 1525042"/>
                <a:gd name="connsiteX7" fmla="*/ 7211471 w 8393514"/>
                <a:gd name="connsiteY7" fmla="*/ 964021 h 1525042"/>
                <a:gd name="connsiteX8" fmla="*/ 7023079 w 8393514"/>
                <a:gd name="connsiteY8" fmla="*/ 604783 h 1525042"/>
                <a:gd name="connsiteX9" fmla="*/ 6625054 w 8393514"/>
                <a:gd name="connsiteY9" fmla="*/ 65465 h 1525042"/>
                <a:gd name="connsiteX10" fmla="*/ 6613972 w 8393514"/>
                <a:gd name="connsiteY10" fmla="*/ 65465 h 1525042"/>
                <a:gd name="connsiteX11" fmla="*/ 5725111 w 8393514"/>
                <a:gd name="connsiteY11" fmla="*/ 645879 h 1525042"/>
                <a:gd name="connsiteX12" fmla="*/ 5596746 w 8393514"/>
                <a:gd name="connsiteY12" fmla="*/ 777476 h 1525042"/>
                <a:gd name="connsiteX13" fmla="*/ 5426824 w 8393514"/>
                <a:gd name="connsiteY13" fmla="*/ 956633 h 1525042"/>
                <a:gd name="connsiteX14" fmla="*/ 5037572 w 8393514"/>
                <a:gd name="connsiteY14" fmla="*/ 1347270 h 1525042"/>
                <a:gd name="connsiteX15" fmla="*/ 4680181 w 8393514"/>
                <a:gd name="connsiteY15" fmla="*/ 1525042 h 1525042"/>
                <a:gd name="connsiteX16" fmla="*/ 4637239 w 8393514"/>
                <a:gd name="connsiteY16" fmla="*/ 1520886 h 1525042"/>
                <a:gd name="connsiteX17" fmla="*/ 4405443 w 8393514"/>
                <a:gd name="connsiteY17" fmla="*/ 1177348 h 1525042"/>
                <a:gd name="connsiteX18" fmla="*/ 4179650 w 8393514"/>
                <a:gd name="connsiteY18" fmla="*/ 767779 h 1525042"/>
                <a:gd name="connsiteX19" fmla="*/ 3311567 w 8393514"/>
                <a:gd name="connsiteY19" fmla="*/ 772859 h 1525042"/>
                <a:gd name="connsiteX20" fmla="*/ 2360834 w 8393514"/>
                <a:gd name="connsiteY20" fmla="*/ 1000037 h 1525042"/>
                <a:gd name="connsiteX21" fmla="*/ 2342497 w 8393514"/>
                <a:gd name="connsiteY21" fmla="*/ 997809 h 1525042"/>
                <a:gd name="connsiteX22" fmla="*/ 2126238 w 8393514"/>
                <a:gd name="connsiteY22" fmla="*/ 1045907 h 1525042"/>
                <a:gd name="connsiteX23" fmla="*/ 1317343 w 8393514"/>
                <a:gd name="connsiteY23" fmla="*/ 1119040 h 1525042"/>
                <a:gd name="connsiteX24" fmla="*/ 1009685 w 8393514"/>
                <a:gd name="connsiteY24" fmla="*/ 1107610 h 1525042"/>
                <a:gd name="connsiteX25" fmla="*/ 90523 w 8393514"/>
                <a:gd name="connsiteY25" fmla="*/ 747565 h 1525042"/>
                <a:gd name="connsiteX26" fmla="*/ 22895 w 8393514"/>
                <a:gd name="connsiteY26" fmla="*/ 286555 h 1525042"/>
                <a:gd name="connsiteX27" fmla="*/ 33026 w 8393514"/>
                <a:gd name="connsiteY27" fmla="*/ 262655 h 1525042"/>
                <a:gd name="connsiteX28" fmla="*/ 94142 w 8393514"/>
                <a:gd name="connsiteY28" fmla="*/ 262655 h 1525042"/>
                <a:gd name="connsiteX29" fmla="*/ 76235 w 8393514"/>
                <a:gd name="connsiteY29" fmla="*/ 304653 h 1525042"/>
                <a:gd name="connsiteX30" fmla="*/ 140053 w 8393514"/>
                <a:gd name="connsiteY30" fmla="*/ 720895 h 1525042"/>
                <a:gd name="connsiteX31" fmla="*/ 2361283 w 8393514"/>
                <a:gd name="connsiteY31" fmla="*/ 935208 h 1525042"/>
                <a:gd name="connsiteX32" fmla="*/ 2361890 w 8393514"/>
                <a:gd name="connsiteY32" fmla="*/ 937553 h 1525042"/>
                <a:gd name="connsiteX33" fmla="*/ 2418393 w 8393514"/>
                <a:gd name="connsiteY33" fmla="*/ 921911 h 1525042"/>
                <a:gd name="connsiteX34" fmla="*/ 3300486 w 8393514"/>
                <a:gd name="connsiteY34" fmla="*/ 713756 h 1525042"/>
                <a:gd name="connsiteX35" fmla="*/ 4213357 w 8393514"/>
                <a:gd name="connsiteY35" fmla="*/ 717911 h 1525042"/>
                <a:gd name="connsiteX36" fmla="*/ 4462699 w 8393514"/>
                <a:gd name="connsiteY36" fmla="*/ 1159801 h 1525042"/>
                <a:gd name="connsiteX37" fmla="*/ 4648321 w 8393514"/>
                <a:gd name="connsiteY37" fmla="*/ 1461782 h 1525042"/>
                <a:gd name="connsiteX38" fmla="*/ 5382034 w 8393514"/>
                <a:gd name="connsiteY38" fmla="*/ 916000 h 1525042"/>
                <a:gd name="connsiteX39" fmla="*/ 5554727 w 8393514"/>
                <a:gd name="connsiteY39" fmla="*/ 733610 h 1525042"/>
                <a:gd name="connsiteX40" fmla="*/ 5681246 w 8393514"/>
                <a:gd name="connsiteY40" fmla="*/ 604322 h 1525042"/>
                <a:gd name="connsiteX41" fmla="*/ 6613510 w 8393514"/>
                <a:gd name="connsiteY41" fmla="*/ 4976 h 1525042"/>
                <a:gd name="connsiteX0" fmla="*/ 6613510 w 8393514"/>
                <a:gd name="connsiteY0" fmla="*/ 4976 h 1525042"/>
                <a:gd name="connsiteX1" fmla="*/ 6625977 w 8393514"/>
                <a:gd name="connsiteY1" fmla="*/ 4976 h 1525042"/>
                <a:gd name="connsiteX2" fmla="*/ 6944892 w 8393514"/>
                <a:gd name="connsiteY2" fmla="*/ 179872 h 1525042"/>
                <a:gd name="connsiteX3" fmla="*/ 7062175 w 8393514"/>
                <a:gd name="connsiteY3" fmla="*/ 580270 h 1525042"/>
                <a:gd name="connsiteX4" fmla="*/ 7221629 w 8393514"/>
                <a:gd name="connsiteY4" fmla="*/ 904456 h 1525042"/>
                <a:gd name="connsiteX5" fmla="*/ 8348876 w 8393514"/>
                <a:gd name="connsiteY5" fmla="*/ 670798 h 1525042"/>
                <a:gd name="connsiteX6" fmla="*/ 8393514 w 8393514"/>
                <a:gd name="connsiteY6" fmla="*/ 719388 h 1525042"/>
                <a:gd name="connsiteX7" fmla="*/ 7211471 w 8393514"/>
                <a:gd name="connsiteY7" fmla="*/ 964021 h 1525042"/>
                <a:gd name="connsiteX8" fmla="*/ 7023079 w 8393514"/>
                <a:gd name="connsiteY8" fmla="*/ 604783 h 1525042"/>
                <a:gd name="connsiteX9" fmla="*/ 6625054 w 8393514"/>
                <a:gd name="connsiteY9" fmla="*/ 65465 h 1525042"/>
                <a:gd name="connsiteX10" fmla="*/ 6613972 w 8393514"/>
                <a:gd name="connsiteY10" fmla="*/ 65465 h 1525042"/>
                <a:gd name="connsiteX11" fmla="*/ 5725111 w 8393514"/>
                <a:gd name="connsiteY11" fmla="*/ 645879 h 1525042"/>
                <a:gd name="connsiteX12" fmla="*/ 5596746 w 8393514"/>
                <a:gd name="connsiteY12" fmla="*/ 777476 h 1525042"/>
                <a:gd name="connsiteX13" fmla="*/ 5426824 w 8393514"/>
                <a:gd name="connsiteY13" fmla="*/ 956633 h 1525042"/>
                <a:gd name="connsiteX14" fmla="*/ 5037572 w 8393514"/>
                <a:gd name="connsiteY14" fmla="*/ 1347270 h 1525042"/>
                <a:gd name="connsiteX15" fmla="*/ 4680181 w 8393514"/>
                <a:gd name="connsiteY15" fmla="*/ 1525042 h 1525042"/>
                <a:gd name="connsiteX16" fmla="*/ 4637239 w 8393514"/>
                <a:gd name="connsiteY16" fmla="*/ 1520886 h 1525042"/>
                <a:gd name="connsiteX17" fmla="*/ 4405443 w 8393514"/>
                <a:gd name="connsiteY17" fmla="*/ 1177348 h 1525042"/>
                <a:gd name="connsiteX18" fmla="*/ 4179650 w 8393514"/>
                <a:gd name="connsiteY18" fmla="*/ 767779 h 1525042"/>
                <a:gd name="connsiteX19" fmla="*/ 3311567 w 8393514"/>
                <a:gd name="connsiteY19" fmla="*/ 772859 h 1525042"/>
                <a:gd name="connsiteX20" fmla="*/ 2360834 w 8393514"/>
                <a:gd name="connsiteY20" fmla="*/ 1000037 h 1525042"/>
                <a:gd name="connsiteX21" fmla="*/ 2342497 w 8393514"/>
                <a:gd name="connsiteY21" fmla="*/ 997809 h 1525042"/>
                <a:gd name="connsiteX22" fmla="*/ 2126238 w 8393514"/>
                <a:gd name="connsiteY22" fmla="*/ 1045907 h 1525042"/>
                <a:gd name="connsiteX23" fmla="*/ 1317343 w 8393514"/>
                <a:gd name="connsiteY23" fmla="*/ 1119040 h 1525042"/>
                <a:gd name="connsiteX24" fmla="*/ 1009685 w 8393514"/>
                <a:gd name="connsiteY24" fmla="*/ 1107610 h 1525042"/>
                <a:gd name="connsiteX25" fmla="*/ 90523 w 8393514"/>
                <a:gd name="connsiteY25" fmla="*/ 747565 h 1525042"/>
                <a:gd name="connsiteX26" fmla="*/ 22895 w 8393514"/>
                <a:gd name="connsiteY26" fmla="*/ 286555 h 1525042"/>
                <a:gd name="connsiteX27" fmla="*/ 33026 w 8393514"/>
                <a:gd name="connsiteY27" fmla="*/ 262655 h 1525042"/>
                <a:gd name="connsiteX28" fmla="*/ 94142 w 8393514"/>
                <a:gd name="connsiteY28" fmla="*/ 262655 h 1525042"/>
                <a:gd name="connsiteX29" fmla="*/ 76235 w 8393514"/>
                <a:gd name="connsiteY29" fmla="*/ 304653 h 1525042"/>
                <a:gd name="connsiteX30" fmla="*/ 140053 w 8393514"/>
                <a:gd name="connsiteY30" fmla="*/ 720895 h 1525042"/>
                <a:gd name="connsiteX31" fmla="*/ 2361283 w 8393514"/>
                <a:gd name="connsiteY31" fmla="*/ 935208 h 1525042"/>
                <a:gd name="connsiteX32" fmla="*/ 2361890 w 8393514"/>
                <a:gd name="connsiteY32" fmla="*/ 937553 h 1525042"/>
                <a:gd name="connsiteX33" fmla="*/ 2418393 w 8393514"/>
                <a:gd name="connsiteY33" fmla="*/ 921911 h 1525042"/>
                <a:gd name="connsiteX34" fmla="*/ 3300486 w 8393514"/>
                <a:gd name="connsiteY34" fmla="*/ 713756 h 1525042"/>
                <a:gd name="connsiteX35" fmla="*/ 4213357 w 8393514"/>
                <a:gd name="connsiteY35" fmla="*/ 717911 h 1525042"/>
                <a:gd name="connsiteX36" fmla="*/ 4462699 w 8393514"/>
                <a:gd name="connsiteY36" fmla="*/ 1159801 h 1525042"/>
                <a:gd name="connsiteX37" fmla="*/ 4648321 w 8393514"/>
                <a:gd name="connsiteY37" fmla="*/ 1461782 h 1525042"/>
                <a:gd name="connsiteX38" fmla="*/ 5382034 w 8393514"/>
                <a:gd name="connsiteY38" fmla="*/ 916000 h 1525042"/>
                <a:gd name="connsiteX39" fmla="*/ 5554727 w 8393514"/>
                <a:gd name="connsiteY39" fmla="*/ 733610 h 1525042"/>
                <a:gd name="connsiteX40" fmla="*/ 5681246 w 8393514"/>
                <a:gd name="connsiteY40" fmla="*/ 604322 h 1525042"/>
                <a:gd name="connsiteX41" fmla="*/ 6613510 w 8393514"/>
                <a:gd name="connsiteY41" fmla="*/ 4976 h 1525042"/>
                <a:gd name="connsiteX0" fmla="*/ 6613510 w 8393514"/>
                <a:gd name="connsiteY0" fmla="*/ 533 h 1520599"/>
                <a:gd name="connsiteX1" fmla="*/ 6625977 w 8393514"/>
                <a:gd name="connsiteY1" fmla="*/ 533 h 1520599"/>
                <a:gd name="connsiteX2" fmla="*/ 6944892 w 8393514"/>
                <a:gd name="connsiteY2" fmla="*/ 175429 h 1520599"/>
                <a:gd name="connsiteX3" fmla="*/ 7062175 w 8393514"/>
                <a:gd name="connsiteY3" fmla="*/ 575827 h 1520599"/>
                <a:gd name="connsiteX4" fmla="*/ 7221629 w 8393514"/>
                <a:gd name="connsiteY4" fmla="*/ 900013 h 1520599"/>
                <a:gd name="connsiteX5" fmla="*/ 8348876 w 8393514"/>
                <a:gd name="connsiteY5" fmla="*/ 666355 h 1520599"/>
                <a:gd name="connsiteX6" fmla="*/ 8393514 w 8393514"/>
                <a:gd name="connsiteY6" fmla="*/ 714945 h 1520599"/>
                <a:gd name="connsiteX7" fmla="*/ 7211471 w 8393514"/>
                <a:gd name="connsiteY7" fmla="*/ 959578 h 1520599"/>
                <a:gd name="connsiteX8" fmla="*/ 7023079 w 8393514"/>
                <a:gd name="connsiteY8" fmla="*/ 600340 h 1520599"/>
                <a:gd name="connsiteX9" fmla="*/ 6625054 w 8393514"/>
                <a:gd name="connsiteY9" fmla="*/ 61022 h 1520599"/>
                <a:gd name="connsiteX10" fmla="*/ 6613972 w 8393514"/>
                <a:gd name="connsiteY10" fmla="*/ 61022 h 1520599"/>
                <a:gd name="connsiteX11" fmla="*/ 5725111 w 8393514"/>
                <a:gd name="connsiteY11" fmla="*/ 641436 h 1520599"/>
                <a:gd name="connsiteX12" fmla="*/ 5596746 w 8393514"/>
                <a:gd name="connsiteY12" fmla="*/ 773033 h 1520599"/>
                <a:gd name="connsiteX13" fmla="*/ 5426824 w 8393514"/>
                <a:gd name="connsiteY13" fmla="*/ 952190 h 1520599"/>
                <a:gd name="connsiteX14" fmla="*/ 5037572 w 8393514"/>
                <a:gd name="connsiteY14" fmla="*/ 1342827 h 1520599"/>
                <a:gd name="connsiteX15" fmla="*/ 4680181 w 8393514"/>
                <a:gd name="connsiteY15" fmla="*/ 1520599 h 1520599"/>
                <a:gd name="connsiteX16" fmla="*/ 4637239 w 8393514"/>
                <a:gd name="connsiteY16" fmla="*/ 1516443 h 1520599"/>
                <a:gd name="connsiteX17" fmla="*/ 4405443 w 8393514"/>
                <a:gd name="connsiteY17" fmla="*/ 1172905 h 1520599"/>
                <a:gd name="connsiteX18" fmla="*/ 4179650 w 8393514"/>
                <a:gd name="connsiteY18" fmla="*/ 763336 h 1520599"/>
                <a:gd name="connsiteX19" fmla="*/ 3311567 w 8393514"/>
                <a:gd name="connsiteY19" fmla="*/ 768416 h 1520599"/>
                <a:gd name="connsiteX20" fmla="*/ 2360834 w 8393514"/>
                <a:gd name="connsiteY20" fmla="*/ 995594 h 1520599"/>
                <a:gd name="connsiteX21" fmla="*/ 2342497 w 8393514"/>
                <a:gd name="connsiteY21" fmla="*/ 993366 h 1520599"/>
                <a:gd name="connsiteX22" fmla="*/ 2126238 w 8393514"/>
                <a:gd name="connsiteY22" fmla="*/ 1041464 h 1520599"/>
                <a:gd name="connsiteX23" fmla="*/ 1317343 w 8393514"/>
                <a:gd name="connsiteY23" fmla="*/ 1114597 h 1520599"/>
                <a:gd name="connsiteX24" fmla="*/ 1009685 w 8393514"/>
                <a:gd name="connsiteY24" fmla="*/ 1103167 h 1520599"/>
                <a:gd name="connsiteX25" fmla="*/ 90523 w 8393514"/>
                <a:gd name="connsiteY25" fmla="*/ 743122 h 1520599"/>
                <a:gd name="connsiteX26" fmla="*/ 22895 w 8393514"/>
                <a:gd name="connsiteY26" fmla="*/ 282112 h 1520599"/>
                <a:gd name="connsiteX27" fmla="*/ 33026 w 8393514"/>
                <a:gd name="connsiteY27" fmla="*/ 258212 h 1520599"/>
                <a:gd name="connsiteX28" fmla="*/ 94142 w 8393514"/>
                <a:gd name="connsiteY28" fmla="*/ 258212 h 1520599"/>
                <a:gd name="connsiteX29" fmla="*/ 76235 w 8393514"/>
                <a:gd name="connsiteY29" fmla="*/ 300210 h 1520599"/>
                <a:gd name="connsiteX30" fmla="*/ 140053 w 8393514"/>
                <a:gd name="connsiteY30" fmla="*/ 716452 h 1520599"/>
                <a:gd name="connsiteX31" fmla="*/ 2361283 w 8393514"/>
                <a:gd name="connsiteY31" fmla="*/ 930765 h 1520599"/>
                <a:gd name="connsiteX32" fmla="*/ 2361890 w 8393514"/>
                <a:gd name="connsiteY32" fmla="*/ 933110 h 1520599"/>
                <a:gd name="connsiteX33" fmla="*/ 2418393 w 8393514"/>
                <a:gd name="connsiteY33" fmla="*/ 917468 h 1520599"/>
                <a:gd name="connsiteX34" fmla="*/ 3300486 w 8393514"/>
                <a:gd name="connsiteY34" fmla="*/ 709313 h 1520599"/>
                <a:gd name="connsiteX35" fmla="*/ 4213357 w 8393514"/>
                <a:gd name="connsiteY35" fmla="*/ 713468 h 1520599"/>
                <a:gd name="connsiteX36" fmla="*/ 4462699 w 8393514"/>
                <a:gd name="connsiteY36" fmla="*/ 1155358 h 1520599"/>
                <a:gd name="connsiteX37" fmla="*/ 4648321 w 8393514"/>
                <a:gd name="connsiteY37" fmla="*/ 1457339 h 1520599"/>
                <a:gd name="connsiteX38" fmla="*/ 5382034 w 8393514"/>
                <a:gd name="connsiteY38" fmla="*/ 911557 h 1520599"/>
                <a:gd name="connsiteX39" fmla="*/ 5554727 w 8393514"/>
                <a:gd name="connsiteY39" fmla="*/ 729167 h 1520599"/>
                <a:gd name="connsiteX40" fmla="*/ 5681246 w 8393514"/>
                <a:gd name="connsiteY40" fmla="*/ 599879 h 1520599"/>
                <a:gd name="connsiteX41" fmla="*/ 6613510 w 8393514"/>
                <a:gd name="connsiteY41" fmla="*/ 533 h 1520599"/>
                <a:gd name="connsiteX0" fmla="*/ 6613510 w 8393514"/>
                <a:gd name="connsiteY0" fmla="*/ 11170 h 1531236"/>
                <a:gd name="connsiteX1" fmla="*/ 6625977 w 8393514"/>
                <a:gd name="connsiteY1" fmla="*/ 11170 h 1531236"/>
                <a:gd name="connsiteX2" fmla="*/ 6925347 w 8393514"/>
                <a:gd name="connsiteY2" fmla="*/ 161971 h 1531236"/>
                <a:gd name="connsiteX3" fmla="*/ 7062175 w 8393514"/>
                <a:gd name="connsiteY3" fmla="*/ 586464 h 1531236"/>
                <a:gd name="connsiteX4" fmla="*/ 7221629 w 8393514"/>
                <a:gd name="connsiteY4" fmla="*/ 910650 h 1531236"/>
                <a:gd name="connsiteX5" fmla="*/ 8348876 w 8393514"/>
                <a:gd name="connsiteY5" fmla="*/ 676992 h 1531236"/>
                <a:gd name="connsiteX6" fmla="*/ 8393514 w 8393514"/>
                <a:gd name="connsiteY6" fmla="*/ 725582 h 1531236"/>
                <a:gd name="connsiteX7" fmla="*/ 7211471 w 8393514"/>
                <a:gd name="connsiteY7" fmla="*/ 970215 h 1531236"/>
                <a:gd name="connsiteX8" fmla="*/ 7023079 w 8393514"/>
                <a:gd name="connsiteY8" fmla="*/ 610977 h 1531236"/>
                <a:gd name="connsiteX9" fmla="*/ 6625054 w 8393514"/>
                <a:gd name="connsiteY9" fmla="*/ 71659 h 1531236"/>
                <a:gd name="connsiteX10" fmla="*/ 6613972 w 8393514"/>
                <a:gd name="connsiteY10" fmla="*/ 71659 h 1531236"/>
                <a:gd name="connsiteX11" fmla="*/ 5725111 w 8393514"/>
                <a:gd name="connsiteY11" fmla="*/ 652073 h 1531236"/>
                <a:gd name="connsiteX12" fmla="*/ 5596746 w 8393514"/>
                <a:gd name="connsiteY12" fmla="*/ 783670 h 1531236"/>
                <a:gd name="connsiteX13" fmla="*/ 5426824 w 8393514"/>
                <a:gd name="connsiteY13" fmla="*/ 962827 h 1531236"/>
                <a:gd name="connsiteX14" fmla="*/ 5037572 w 8393514"/>
                <a:gd name="connsiteY14" fmla="*/ 1353464 h 1531236"/>
                <a:gd name="connsiteX15" fmla="*/ 4680181 w 8393514"/>
                <a:gd name="connsiteY15" fmla="*/ 1531236 h 1531236"/>
                <a:gd name="connsiteX16" fmla="*/ 4637239 w 8393514"/>
                <a:gd name="connsiteY16" fmla="*/ 1527080 h 1531236"/>
                <a:gd name="connsiteX17" fmla="*/ 4405443 w 8393514"/>
                <a:gd name="connsiteY17" fmla="*/ 1183542 h 1531236"/>
                <a:gd name="connsiteX18" fmla="*/ 4179650 w 8393514"/>
                <a:gd name="connsiteY18" fmla="*/ 773973 h 1531236"/>
                <a:gd name="connsiteX19" fmla="*/ 3311567 w 8393514"/>
                <a:gd name="connsiteY19" fmla="*/ 779053 h 1531236"/>
                <a:gd name="connsiteX20" fmla="*/ 2360834 w 8393514"/>
                <a:gd name="connsiteY20" fmla="*/ 1006231 h 1531236"/>
                <a:gd name="connsiteX21" fmla="*/ 2342497 w 8393514"/>
                <a:gd name="connsiteY21" fmla="*/ 1004003 h 1531236"/>
                <a:gd name="connsiteX22" fmla="*/ 2126238 w 8393514"/>
                <a:gd name="connsiteY22" fmla="*/ 1052101 h 1531236"/>
                <a:gd name="connsiteX23" fmla="*/ 1317343 w 8393514"/>
                <a:gd name="connsiteY23" fmla="*/ 1125234 h 1531236"/>
                <a:gd name="connsiteX24" fmla="*/ 1009685 w 8393514"/>
                <a:gd name="connsiteY24" fmla="*/ 1113804 h 1531236"/>
                <a:gd name="connsiteX25" fmla="*/ 90523 w 8393514"/>
                <a:gd name="connsiteY25" fmla="*/ 753759 h 1531236"/>
                <a:gd name="connsiteX26" fmla="*/ 22895 w 8393514"/>
                <a:gd name="connsiteY26" fmla="*/ 292749 h 1531236"/>
                <a:gd name="connsiteX27" fmla="*/ 33026 w 8393514"/>
                <a:gd name="connsiteY27" fmla="*/ 268849 h 1531236"/>
                <a:gd name="connsiteX28" fmla="*/ 94142 w 8393514"/>
                <a:gd name="connsiteY28" fmla="*/ 268849 h 1531236"/>
                <a:gd name="connsiteX29" fmla="*/ 76235 w 8393514"/>
                <a:gd name="connsiteY29" fmla="*/ 310847 h 1531236"/>
                <a:gd name="connsiteX30" fmla="*/ 140053 w 8393514"/>
                <a:gd name="connsiteY30" fmla="*/ 727089 h 1531236"/>
                <a:gd name="connsiteX31" fmla="*/ 2361283 w 8393514"/>
                <a:gd name="connsiteY31" fmla="*/ 941402 h 1531236"/>
                <a:gd name="connsiteX32" fmla="*/ 2361890 w 8393514"/>
                <a:gd name="connsiteY32" fmla="*/ 943747 h 1531236"/>
                <a:gd name="connsiteX33" fmla="*/ 2418393 w 8393514"/>
                <a:gd name="connsiteY33" fmla="*/ 928105 h 1531236"/>
                <a:gd name="connsiteX34" fmla="*/ 3300486 w 8393514"/>
                <a:gd name="connsiteY34" fmla="*/ 719950 h 1531236"/>
                <a:gd name="connsiteX35" fmla="*/ 4213357 w 8393514"/>
                <a:gd name="connsiteY35" fmla="*/ 724105 h 1531236"/>
                <a:gd name="connsiteX36" fmla="*/ 4462699 w 8393514"/>
                <a:gd name="connsiteY36" fmla="*/ 1165995 h 1531236"/>
                <a:gd name="connsiteX37" fmla="*/ 4648321 w 8393514"/>
                <a:gd name="connsiteY37" fmla="*/ 1467976 h 1531236"/>
                <a:gd name="connsiteX38" fmla="*/ 5382034 w 8393514"/>
                <a:gd name="connsiteY38" fmla="*/ 922194 h 1531236"/>
                <a:gd name="connsiteX39" fmla="*/ 5554727 w 8393514"/>
                <a:gd name="connsiteY39" fmla="*/ 739804 h 1531236"/>
                <a:gd name="connsiteX40" fmla="*/ 5681246 w 8393514"/>
                <a:gd name="connsiteY40" fmla="*/ 610516 h 1531236"/>
                <a:gd name="connsiteX41" fmla="*/ 6613510 w 8393514"/>
                <a:gd name="connsiteY41" fmla="*/ 11170 h 1531236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8124 h 1528190"/>
                <a:gd name="connsiteX1" fmla="*/ 6625977 w 8393514"/>
                <a:gd name="connsiteY1" fmla="*/ 8124 h 1528190"/>
                <a:gd name="connsiteX2" fmla="*/ 7062175 w 8393514"/>
                <a:gd name="connsiteY2" fmla="*/ 583418 h 1528190"/>
                <a:gd name="connsiteX3" fmla="*/ 7221629 w 8393514"/>
                <a:gd name="connsiteY3" fmla="*/ 907604 h 1528190"/>
                <a:gd name="connsiteX4" fmla="*/ 8348876 w 8393514"/>
                <a:gd name="connsiteY4" fmla="*/ 673946 h 1528190"/>
                <a:gd name="connsiteX5" fmla="*/ 8393514 w 8393514"/>
                <a:gd name="connsiteY5" fmla="*/ 722536 h 1528190"/>
                <a:gd name="connsiteX6" fmla="*/ 7211471 w 8393514"/>
                <a:gd name="connsiteY6" fmla="*/ 967169 h 1528190"/>
                <a:gd name="connsiteX7" fmla="*/ 7023079 w 8393514"/>
                <a:gd name="connsiteY7" fmla="*/ 607931 h 1528190"/>
                <a:gd name="connsiteX8" fmla="*/ 6625054 w 8393514"/>
                <a:gd name="connsiteY8" fmla="*/ 68613 h 1528190"/>
                <a:gd name="connsiteX9" fmla="*/ 6613972 w 8393514"/>
                <a:gd name="connsiteY9" fmla="*/ 68613 h 1528190"/>
                <a:gd name="connsiteX10" fmla="*/ 5725111 w 8393514"/>
                <a:gd name="connsiteY10" fmla="*/ 649027 h 1528190"/>
                <a:gd name="connsiteX11" fmla="*/ 5596746 w 8393514"/>
                <a:gd name="connsiteY11" fmla="*/ 780624 h 1528190"/>
                <a:gd name="connsiteX12" fmla="*/ 5426824 w 8393514"/>
                <a:gd name="connsiteY12" fmla="*/ 959781 h 1528190"/>
                <a:gd name="connsiteX13" fmla="*/ 5037572 w 8393514"/>
                <a:gd name="connsiteY13" fmla="*/ 1350418 h 1528190"/>
                <a:gd name="connsiteX14" fmla="*/ 4680181 w 8393514"/>
                <a:gd name="connsiteY14" fmla="*/ 1528190 h 1528190"/>
                <a:gd name="connsiteX15" fmla="*/ 4637239 w 8393514"/>
                <a:gd name="connsiteY15" fmla="*/ 1524034 h 1528190"/>
                <a:gd name="connsiteX16" fmla="*/ 4405443 w 8393514"/>
                <a:gd name="connsiteY16" fmla="*/ 1180496 h 1528190"/>
                <a:gd name="connsiteX17" fmla="*/ 4179650 w 8393514"/>
                <a:gd name="connsiteY17" fmla="*/ 770927 h 1528190"/>
                <a:gd name="connsiteX18" fmla="*/ 3311567 w 8393514"/>
                <a:gd name="connsiteY18" fmla="*/ 776007 h 1528190"/>
                <a:gd name="connsiteX19" fmla="*/ 2360834 w 8393514"/>
                <a:gd name="connsiteY19" fmla="*/ 1003185 h 1528190"/>
                <a:gd name="connsiteX20" fmla="*/ 2342497 w 8393514"/>
                <a:gd name="connsiteY20" fmla="*/ 1000957 h 1528190"/>
                <a:gd name="connsiteX21" fmla="*/ 2126238 w 8393514"/>
                <a:gd name="connsiteY21" fmla="*/ 1049055 h 1528190"/>
                <a:gd name="connsiteX22" fmla="*/ 1317343 w 8393514"/>
                <a:gd name="connsiteY22" fmla="*/ 1122188 h 1528190"/>
                <a:gd name="connsiteX23" fmla="*/ 1009685 w 8393514"/>
                <a:gd name="connsiteY23" fmla="*/ 1110758 h 1528190"/>
                <a:gd name="connsiteX24" fmla="*/ 90523 w 8393514"/>
                <a:gd name="connsiteY24" fmla="*/ 750713 h 1528190"/>
                <a:gd name="connsiteX25" fmla="*/ 22895 w 8393514"/>
                <a:gd name="connsiteY25" fmla="*/ 289703 h 1528190"/>
                <a:gd name="connsiteX26" fmla="*/ 33026 w 8393514"/>
                <a:gd name="connsiteY26" fmla="*/ 265803 h 1528190"/>
                <a:gd name="connsiteX27" fmla="*/ 94142 w 8393514"/>
                <a:gd name="connsiteY27" fmla="*/ 265803 h 1528190"/>
                <a:gd name="connsiteX28" fmla="*/ 76235 w 8393514"/>
                <a:gd name="connsiteY28" fmla="*/ 307801 h 1528190"/>
                <a:gd name="connsiteX29" fmla="*/ 140053 w 8393514"/>
                <a:gd name="connsiteY29" fmla="*/ 724043 h 1528190"/>
                <a:gd name="connsiteX30" fmla="*/ 2361283 w 8393514"/>
                <a:gd name="connsiteY30" fmla="*/ 938356 h 1528190"/>
                <a:gd name="connsiteX31" fmla="*/ 2361890 w 8393514"/>
                <a:gd name="connsiteY31" fmla="*/ 940701 h 1528190"/>
                <a:gd name="connsiteX32" fmla="*/ 2418393 w 8393514"/>
                <a:gd name="connsiteY32" fmla="*/ 925059 h 1528190"/>
                <a:gd name="connsiteX33" fmla="*/ 3300486 w 8393514"/>
                <a:gd name="connsiteY33" fmla="*/ 716904 h 1528190"/>
                <a:gd name="connsiteX34" fmla="*/ 4213357 w 8393514"/>
                <a:gd name="connsiteY34" fmla="*/ 721059 h 1528190"/>
                <a:gd name="connsiteX35" fmla="*/ 4462699 w 8393514"/>
                <a:gd name="connsiteY35" fmla="*/ 1162949 h 1528190"/>
                <a:gd name="connsiteX36" fmla="*/ 4648321 w 8393514"/>
                <a:gd name="connsiteY36" fmla="*/ 1464930 h 1528190"/>
                <a:gd name="connsiteX37" fmla="*/ 5382034 w 8393514"/>
                <a:gd name="connsiteY37" fmla="*/ 919148 h 1528190"/>
                <a:gd name="connsiteX38" fmla="*/ 5554727 w 8393514"/>
                <a:gd name="connsiteY38" fmla="*/ 736758 h 1528190"/>
                <a:gd name="connsiteX39" fmla="*/ 5681246 w 8393514"/>
                <a:gd name="connsiteY39" fmla="*/ 607470 h 1528190"/>
                <a:gd name="connsiteX40" fmla="*/ 6613510 w 8393514"/>
                <a:gd name="connsiteY40" fmla="*/ 8124 h 1528190"/>
                <a:gd name="connsiteX0" fmla="*/ 6613510 w 8393514"/>
                <a:gd name="connsiteY0" fmla="*/ 1470 h 1521536"/>
                <a:gd name="connsiteX1" fmla="*/ 6625977 w 8393514"/>
                <a:gd name="connsiteY1" fmla="*/ 1470 h 1521536"/>
                <a:gd name="connsiteX2" fmla="*/ 7062175 w 8393514"/>
                <a:gd name="connsiteY2" fmla="*/ 576764 h 1521536"/>
                <a:gd name="connsiteX3" fmla="*/ 7221629 w 8393514"/>
                <a:gd name="connsiteY3" fmla="*/ 900950 h 1521536"/>
                <a:gd name="connsiteX4" fmla="*/ 8348876 w 8393514"/>
                <a:gd name="connsiteY4" fmla="*/ 667292 h 1521536"/>
                <a:gd name="connsiteX5" fmla="*/ 8393514 w 8393514"/>
                <a:gd name="connsiteY5" fmla="*/ 715882 h 1521536"/>
                <a:gd name="connsiteX6" fmla="*/ 7211471 w 8393514"/>
                <a:gd name="connsiteY6" fmla="*/ 960515 h 1521536"/>
                <a:gd name="connsiteX7" fmla="*/ 7023079 w 8393514"/>
                <a:gd name="connsiteY7" fmla="*/ 601277 h 1521536"/>
                <a:gd name="connsiteX8" fmla="*/ 6625054 w 8393514"/>
                <a:gd name="connsiteY8" fmla="*/ 61959 h 1521536"/>
                <a:gd name="connsiteX9" fmla="*/ 6613972 w 8393514"/>
                <a:gd name="connsiteY9" fmla="*/ 61959 h 1521536"/>
                <a:gd name="connsiteX10" fmla="*/ 5725111 w 8393514"/>
                <a:gd name="connsiteY10" fmla="*/ 642373 h 1521536"/>
                <a:gd name="connsiteX11" fmla="*/ 5596746 w 8393514"/>
                <a:gd name="connsiteY11" fmla="*/ 773970 h 1521536"/>
                <a:gd name="connsiteX12" fmla="*/ 5426824 w 8393514"/>
                <a:gd name="connsiteY12" fmla="*/ 953127 h 1521536"/>
                <a:gd name="connsiteX13" fmla="*/ 5037572 w 8393514"/>
                <a:gd name="connsiteY13" fmla="*/ 1343764 h 1521536"/>
                <a:gd name="connsiteX14" fmla="*/ 4680181 w 8393514"/>
                <a:gd name="connsiteY14" fmla="*/ 1521536 h 1521536"/>
                <a:gd name="connsiteX15" fmla="*/ 4637239 w 8393514"/>
                <a:gd name="connsiteY15" fmla="*/ 1517380 h 1521536"/>
                <a:gd name="connsiteX16" fmla="*/ 4405443 w 8393514"/>
                <a:gd name="connsiteY16" fmla="*/ 1173842 h 1521536"/>
                <a:gd name="connsiteX17" fmla="*/ 4179650 w 8393514"/>
                <a:gd name="connsiteY17" fmla="*/ 764273 h 1521536"/>
                <a:gd name="connsiteX18" fmla="*/ 3311567 w 8393514"/>
                <a:gd name="connsiteY18" fmla="*/ 769353 h 1521536"/>
                <a:gd name="connsiteX19" fmla="*/ 2360834 w 8393514"/>
                <a:gd name="connsiteY19" fmla="*/ 996531 h 1521536"/>
                <a:gd name="connsiteX20" fmla="*/ 2342497 w 8393514"/>
                <a:gd name="connsiteY20" fmla="*/ 994303 h 1521536"/>
                <a:gd name="connsiteX21" fmla="*/ 2126238 w 8393514"/>
                <a:gd name="connsiteY21" fmla="*/ 1042401 h 1521536"/>
                <a:gd name="connsiteX22" fmla="*/ 1317343 w 8393514"/>
                <a:gd name="connsiteY22" fmla="*/ 1115534 h 1521536"/>
                <a:gd name="connsiteX23" fmla="*/ 1009685 w 8393514"/>
                <a:gd name="connsiteY23" fmla="*/ 1104104 h 1521536"/>
                <a:gd name="connsiteX24" fmla="*/ 90523 w 8393514"/>
                <a:gd name="connsiteY24" fmla="*/ 744059 h 1521536"/>
                <a:gd name="connsiteX25" fmla="*/ 22895 w 8393514"/>
                <a:gd name="connsiteY25" fmla="*/ 283049 h 1521536"/>
                <a:gd name="connsiteX26" fmla="*/ 33026 w 8393514"/>
                <a:gd name="connsiteY26" fmla="*/ 259149 h 1521536"/>
                <a:gd name="connsiteX27" fmla="*/ 94142 w 8393514"/>
                <a:gd name="connsiteY27" fmla="*/ 259149 h 1521536"/>
                <a:gd name="connsiteX28" fmla="*/ 76235 w 8393514"/>
                <a:gd name="connsiteY28" fmla="*/ 301147 h 1521536"/>
                <a:gd name="connsiteX29" fmla="*/ 140053 w 8393514"/>
                <a:gd name="connsiteY29" fmla="*/ 717389 h 1521536"/>
                <a:gd name="connsiteX30" fmla="*/ 2361283 w 8393514"/>
                <a:gd name="connsiteY30" fmla="*/ 931702 h 1521536"/>
                <a:gd name="connsiteX31" fmla="*/ 2361890 w 8393514"/>
                <a:gd name="connsiteY31" fmla="*/ 934047 h 1521536"/>
                <a:gd name="connsiteX32" fmla="*/ 2418393 w 8393514"/>
                <a:gd name="connsiteY32" fmla="*/ 918405 h 1521536"/>
                <a:gd name="connsiteX33" fmla="*/ 3300486 w 8393514"/>
                <a:gd name="connsiteY33" fmla="*/ 710250 h 1521536"/>
                <a:gd name="connsiteX34" fmla="*/ 4213357 w 8393514"/>
                <a:gd name="connsiteY34" fmla="*/ 714405 h 1521536"/>
                <a:gd name="connsiteX35" fmla="*/ 4462699 w 8393514"/>
                <a:gd name="connsiteY35" fmla="*/ 1156295 h 1521536"/>
                <a:gd name="connsiteX36" fmla="*/ 4648321 w 8393514"/>
                <a:gd name="connsiteY36" fmla="*/ 1458276 h 1521536"/>
                <a:gd name="connsiteX37" fmla="*/ 5382034 w 8393514"/>
                <a:gd name="connsiteY37" fmla="*/ 912494 h 1521536"/>
                <a:gd name="connsiteX38" fmla="*/ 5554727 w 8393514"/>
                <a:gd name="connsiteY38" fmla="*/ 730104 h 1521536"/>
                <a:gd name="connsiteX39" fmla="*/ 5681246 w 8393514"/>
                <a:gd name="connsiteY39" fmla="*/ 600816 h 1521536"/>
                <a:gd name="connsiteX40" fmla="*/ 6613510 w 8393514"/>
                <a:gd name="connsiteY40" fmla="*/ 1470 h 1521536"/>
                <a:gd name="connsiteX0" fmla="*/ 6613510 w 8393514"/>
                <a:gd name="connsiteY0" fmla="*/ 30305 h 1550371"/>
                <a:gd name="connsiteX1" fmla="*/ 6625977 w 8393514"/>
                <a:gd name="connsiteY1" fmla="*/ 30305 h 1550371"/>
                <a:gd name="connsiteX2" fmla="*/ 7062175 w 8393514"/>
                <a:gd name="connsiteY2" fmla="*/ 605599 h 1550371"/>
                <a:gd name="connsiteX3" fmla="*/ 7221629 w 8393514"/>
                <a:gd name="connsiteY3" fmla="*/ 929785 h 1550371"/>
                <a:gd name="connsiteX4" fmla="*/ 8348876 w 8393514"/>
                <a:gd name="connsiteY4" fmla="*/ 696127 h 1550371"/>
                <a:gd name="connsiteX5" fmla="*/ 8393514 w 8393514"/>
                <a:gd name="connsiteY5" fmla="*/ 744717 h 1550371"/>
                <a:gd name="connsiteX6" fmla="*/ 7211471 w 8393514"/>
                <a:gd name="connsiteY6" fmla="*/ 989350 h 1550371"/>
                <a:gd name="connsiteX7" fmla="*/ 7023079 w 8393514"/>
                <a:gd name="connsiteY7" fmla="*/ 630112 h 1550371"/>
                <a:gd name="connsiteX8" fmla="*/ 6625054 w 8393514"/>
                <a:gd name="connsiteY8" fmla="*/ 90794 h 1550371"/>
                <a:gd name="connsiteX9" fmla="*/ 6613972 w 8393514"/>
                <a:gd name="connsiteY9" fmla="*/ 90794 h 1550371"/>
                <a:gd name="connsiteX10" fmla="*/ 5725111 w 8393514"/>
                <a:gd name="connsiteY10" fmla="*/ 671208 h 1550371"/>
                <a:gd name="connsiteX11" fmla="*/ 5596746 w 8393514"/>
                <a:gd name="connsiteY11" fmla="*/ 802805 h 1550371"/>
                <a:gd name="connsiteX12" fmla="*/ 5426824 w 8393514"/>
                <a:gd name="connsiteY12" fmla="*/ 981962 h 1550371"/>
                <a:gd name="connsiteX13" fmla="*/ 5037572 w 8393514"/>
                <a:gd name="connsiteY13" fmla="*/ 1372599 h 1550371"/>
                <a:gd name="connsiteX14" fmla="*/ 4680181 w 8393514"/>
                <a:gd name="connsiteY14" fmla="*/ 1550371 h 1550371"/>
                <a:gd name="connsiteX15" fmla="*/ 4637239 w 8393514"/>
                <a:gd name="connsiteY15" fmla="*/ 1546215 h 1550371"/>
                <a:gd name="connsiteX16" fmla="*/ 4405443 w 8393514"/>
                <a:gd name="connsiteY16" fmla="*/ 1202677 h 1550371"/>
                <a:gd name="connsiteX17" fmla="*/ 4179650 w 8393514"/>
                <a:gd name="connsiteY17" fmla="*/ 793108 h 1550371"/>
                <a:gd name="connsiteX18" fmla="*/ 3311567 w 8393514"/>
                <a:gd name="connsiteY18" fmla="*/ 798188 h 1550371"/>
                <a:gd name="connsiteX19" fmla="*/ 2360834 w 8393514"/>
                <a:gd name="connsiteY19" fmla="*/ 1025366 h 1550371"/>
                <a:gd name="connsiteX20" fmla="*/ 2342497 w 8393514"/>
                <a:gd name="connsiteY20" fmla="*/ 1023138 h 1550371"/>
                <a:gd name="connsiteX21" fmla="*/ 2126238 w 8393514"/>
                <a:gd name="connsiteY21" fmla="*/ 1071236 h 1550371"/>
                <a:gd name="connsiteX22" fmla="*/ 1317343 w 8393514"/>
                <a:gd name="connsiteY22" fmla="*/ 1144369 h 1550371"/>
                <a:gd name="connsiteX23" fmla="*/ 1009685 w 8393514"/>
                <a:gd name="connsiteY23" fmla="*/ 1132939 h 1550371"/>
                <a:gd name="connsiteX24" fmla="*/ 90523 w 8393514"/>
                <a:gd name="connsiteY24" fmla="*/ 772894 h 1550371"/>
                <a:gd name="connsiteX25" fmla="*/ 22895 w 8393514"/>
                <a:gd name="connsiteY25" fmla="*/ 311884 h 1550371"/>
                <a:gd name="connsiteX26" fmla="*/ 33026 w 8393514"/>
                <a:gd name="connsiteY26" fmla="*/ 287984 h 1550371"/>
                <a:gd name="connsiteX27" fmla="*/ 94142 w 8393514"/>
                <a:gd name="connsiteY27" fmla="*/ 287984 h 1550371"/>
                <a:gd name="connsiteX28" fmla="*/ 76235 w 8393514"/>
                <a:gd name="connsiteY28" fmla="*/ 329982 h 1550371"/>
                <a:gd name="connsiteX29" fmla="*/ 140053 w 8393514"/>
                <a:gd name="connsiteY29" fmla="*/ 746224 h 1550371"/>
                <a:gd name="connsiteX30" fmla="*/ 2361283 w 8393514"/>
                <a:gd name="connsiteY30" fmla="*/ 960537 h 1550371"/>
                <a:gd name="connsiteX31" fmla="*/ 2361890 w 8393514"/>
                <a:gd name="connsiteY31" fmla="*/ 962882 h 1550371"/>
                <a:gd name="connsiteX32" fmla="*/ 2418393 w 8393514"/>
                <a:gd name="connsiteY32" fmla="*/ 947240 h 1550371"/>
                <a:gd name="connsiteX33" fmla="*/ 3300486 w 8393514"/>
                <a:gd name="connsiteY33" fmla="*/ 739085 h 1550371"/>
                <a:gd name="connsiteX34" fmla="*/ 4213357 w 8393514"/>
                <a:gd name="connsiteY34" fmla="*/ 743240 h 1550371"/>
                <a:gd name="connsiteX35" fmla="*/ 4462699 w 8393514"/>
                <a:gd name="connsiteY35" fmla="*/ 1185130 h 1550371"/>
                <a:gd name="connsiteX36" fmla="*/ 4648321 w 8393514"/>
                <a:gd name="connsiteY36" fmla="*/ 1487111 h 1550371"/>
                <a:gd name="connsiteX37" fmla="*/ 5382034 w 8393514"/>
                <a:gd name="connsiteY37" fmla="*/ 941329 h 1550371"/>
                <a:gd name="connsiteX38" fmla="*/ 5554727 w 8393514"/>
                <a:gd name="connsiteY38" fmla="*/ 758939 h 1550371"/>
                <a:gd name="connsiteX39" fmla="*/ 5681246 w 8393514"/>
                <a:gd name="connsiteY39" fmla="*/ 629651 h 1550371"/>
                <a:gd name="connsiteX40" fmla="*/ 6613510 w 8393514"/>
                <a:gd name="connsiteY40" fmla="*/ 30305 h 1550371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62699 w 8393514"/>
                <a:gd name="connsiteY35" fmla="*/ 1156118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56698 w 8393514"/>
                <a:gd name="connsiteY36" fmla="*/ 144002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56698 w 8393514"/>
                <a:gd name="connsiteY36" fmla="*/ 144002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681246 w 8393514"/>
                <a:gd name="connsiteY38" fmla="*/ 600639 h 1521359"/>
                <a:gd name="connsiteX39" fmla="*/ 6613510 w 8393514"/>
                <a:gd name="connsiteY39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681246 w 8393514"/>
                <a:gd name="connsiteY38" fmla="*/ 600639 h 1521359"/>
                <a:gd name="connsiteX39" fmla="*/ 6613510 w 8393514"/>
                <a:gd name="connsiteY39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681246 w 8393514"/>
                <a:gd name="connsiteY38" fmla="*/ 600639 h 1521359"/>
                <a:gd name="connsiteX39" fmla="*/ 6613510 w 8393514"/>
                <a:gd name="connsiteY39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140053 w 8393514"/>
                <a:gd name="connsiteY28" fmla="*/ 717212 h 1521359"/>
                <a:gd name="connsiteX29" fmla="*/ 2361283 w 8393514"/>
                <a:gd name="connsiteY29" fmla="*/ 931525 h 1521359"/>
                <a:gd name="connsiteX30" fmla="*/ 2361890 w 8393514"/>
                <a:gd name="connsiteY30" fmla="*/ 933870 h 1521359"/>
                <a:gd name="connsiteX31" fmla="*/ 2418393 w 8393514"/>
                <a:gd name="connsiteY31" fmla="*/ 918228 h 1521359"/>
                <a:gd name="connsiteX32" fmla="*/ 3300486 w 8393514"/>
                <a:gd name="connsiteY32" fmla="*/ 710073 h 1521359"/>
                <a:gd name="connsiteX33" fmla="*/ 4213357 w 8393514"/>
                <a:gd name="connsiteY33" fmla="*/ 714228 h 1521359"/>
                <a:gd name="connsiteX34" fmla="*/ 4437569 w 8393514"/>
                <a:gd name="connsiteY34" fmla="*/ 1132024 h 1521359"/>
                <a:gd name="connsiteX35" fmla="*/ 4631568 w 8393514"/>
                <a:gd name="connsiteY35" fmla="*/ 1452075 h 1521359"/>
                <a:gd name="connsiteX36" fmla="*/ 5382034 w 8393514"/>
                <a:gd name="connsiteY36" fmla="*/ 912317 h 1521359"/>
                <a:gd name="connsiteX37" fmla="*/ 5681246 w 8393514"/>
                <a:gd name="connsiteY37" fmla="*/ 600639 h 1521359"/>
                <a:gd name="connsiteX38" fmla="*/ 6613510 w 8393514"/>
                <a:gd name="connsiteY38" fmla="*/ 1293 h 1521359"/>
                <a:gd name="connsiteX0" fmla="*/ 6625404 w 8405408"/>
                <a:gd name="connsiteY0" fmla="*/ 311945 h 1832011"/>
                <a:gd name="connsiteX1" fmla="*/ 6637871 w 8405408"/>
                <a:gd name="connsiteY1" fmla="*/ 311945 h 1832011"/>
                <a:gd name="connsiteX2" fmla="*/ 7074069 w 8405408"/>
                <a:gd name="connsiteY2" fmla="*/ 887239 h 1832011"/>
                <a:gd name="connsiteX3" fmla="*/ 7233523 w 8405408"/>
                <a:gd name="connsiteY3" fmla="*/ 1211425 h 1832011"/>
                <a:gd name="connsiteX4" fmla="*/ 8360770 w 8405408"/>
                <a:gd name="connsiteY4" fmla="*/ 977767 h 1832011"/>
                <a:gd name="connsiteX5" fmla="*/ 8405408 w 8405408"/>
                <a:gd name="connsiteY5" fmla="*/ 1026357 h 1832011"/>
                <a:gd name="connsiteX6" fmla="*/ 7223365 w 8405408"/>
                <a:gd name="connsiteY6" fmla="*/ 1270990 h 1832011"/>
                <a:gd name="connsiteX7" fmla="*/ 7034973 w 8405408"/>
                <a:gd name="connsiteY7" fmla="*/ 911752 h 1832011"/>
                <a:gd name="connsiteX8" fmla="*/ 6636948 w 8405408"/>
                <a:gd name="connsiteY8" fmla="*/ 372434 h 1832011"/>
                <a:gd name="connsiteX9" fmla="*/ 6625866 w 8405408"/>
                <a:gd name="connsiteY9" fmla="*/ 372434 h 1832011"/>
                <a:gd name="connsiteX10" fmla="*/ 5737005 w 8405408"/>
                <a:gd name="connsiteY10" fmla="*/ 952848 h 1832011"/>
                <a:gd name="connsiteX11" fmla="*/ 5608640 w 8405408"/>
                <a:gd name="connsiteY11" fmla="*/ 1084445 h 1832011"/>
                <a:gd name="connsiteX12" fmla="*/ 5438718 w 8405408"/>
                <a:gd name="connsiteY12" fmla="*/ 1263602 h 1832011"/>
                <a:gd name="connsiteX13" fmla="*/ 5049466 w 8405408"/>
                <a:gd name="connsiteY13" fmla="*/ 1654239 h 1832011"/>
                <a:gd name="connsiteX14" fmla="*/ 4692075 w 8405408"/>
                <a:gd name="connsiteY14" fmla="*/ 1832011 h 1832011"/>
                <a:gd name="connsiteX15" fmla="*/ 4649133 w 8405408"/>
                <a:gd name="connsiteY15" fmla="*/ 1827855 h 1832011"/>
                <a:gd name="connsiteX16" fmla="*/ 4417337 w 8405408"/>
                <a:gd name="connsiteY16" fmla="*/ 1484317 h 1832011"/>
                <a:gd name="connsiteX17" fmla="*/ 4191544 w 8405408"/>
                <a:gd name="connsiteY17" fmla="*/ 1074748 h 1832011"/>
                <a:gd name="connsiteX18" fmla="*/ 3323461 w 8405408"/>
                <a:gd name="connsiteY18" fmla="*/ 1079828 h 1832011"/>
                <a:gd name="connsiteX19" fmla="*/ 2372728 w 8405408"/>
                <a:gd name="connsiteY19" fmla="*/ 1307006 h 1832011"/>
                <a:gd name="connsiteX20" fmla="*/ 2354391 w 8405408"/>
                <a:gd name="connsiteY20" fmla="*/ 1304778 h 1832011"/>
                <a:gd name="connsiteX21" fmla="*/ 2138132 w 8405408"/>
                <a:gd name="connsiteY21" fmla="*/ 1352876 h 1832011"/>
                <a:gd name="connsiteX22" fmla="*/ 1329237 w 8405408"/>
                <a:gd name="connsiteY22" fmla="*/ 1426009 h 1832011"/>
                <a:gd name="connsiteX23" fmla="*/ 1021579 w 8405408"/>
                <a:gd name="connsiteY23" fmla="*/ 1414579 h 1832011"/>
                <a:gd name="connsiteX24" fmla="*/ 102417 w 8405408"/>
                <a:gd name="connsiteY24" fmla="*/ 1054534 h 1832011"/>
                <a:gd name="connsiteX25" fmla="*/ 34789 w 8405408"/>
                <a:gd name="connsiteY25" fmla="*/ 593524 h 1832011"/>
                <a:gd name="connsiteX26" fmla="*/ 44920 w 8405408"/>
                <a:gd name="connsiteY26" fmla="*/ 569624 h 1832011"/>
                <a:gd name="connsiteX27" fmla="*/ 202638 w 8405408"/>
                <a:gd name="connsiteY27" fmla="*/ 0 h 1832011"/>
                <a:gd name="connsiteX28" fmla="*/ 151947 w 8405408"/>
                <a:gd name="connsiteY28" fmla="*/ 1027864 h 1832011"/>
                <a:gd name="connsiteX29" fmla="*/ 2373177 w 8405408"/>
                <a:gd name="connsiteY29" fmla="*/ 1242177 h 1832011"/>
                <a:gd name="connsiteX30" fmla="*/ 2373784 w 8405408"/>
                <a:gd name="connsiteY30" fmla="*/ 1244522 h 1832011"/>
                <a:gd name="connsiteX31" fmla="*/ 2430287 w 8405408"/>
                <a:gd name="connsiteY31" fmla="*/ 1228880 h 1832011"/>
                <a:gd name="connsiteX32" fmla="*/ 3312380 w 8405408"/>
                <a:gd name="connsiteY32" fmla="*/ 1020725 h 1832011"/>
                <a:gd name="connsiteX33" fmla="*/ 4225251 w 8405408"/>
                <a:gd name="connsiteY33" fmla="*/ 1024880 h 1832011"/>
                <a:gd name="connsiteX34" fmla="*/ 4449463 w 8405408"/>
                <a:gd name="connsiteY34" fmla="*/ 1442676 h 1832011"/>
                <a:gd name="connsiteX35" fmla="*/ 4643462 w 8405408"/>
                <a:gd name="connsiteY35" fmla="*/ 1762727 h 1832011"/>
                <a:gd name="connsiteX36" fmla="*/ 5393928 w 8405408"/>
                <a:gd name="connsiteY36" fmla="*/ 1222969 h 1832011"/>
                <a:gd name="connsiteX37" fmla="*/ 5693140 w 8405408"/>
                <a:gd name="connsiteY37" fmla="*/ 911291 h 1832011"/>
                <a:gd name="connsiteX38" fmla="*/ 6625404 w 8405408"/>
                <a:gd name="connsiteY38" fmla="*/ 311945 h 1832011"/>
                <a:gd name="connsiteX0" fmla="*/ 6625404 w 8405408"/>
                <a:gd name="connsiteY0" fmla="*/ 311945 h 1832011"/>
                <a:gd name="connsiteX1" fmla="*/ 6637871 w 8405408"/>
                <a:gd name="connsiteY1" fmla="*/ 311945 h 1832011"/>
                <a:gd name="connsiteX2" fmla="*/ 7074069 w 8405408"/>
                <a:gd name="connsiteY2" fmla="*/ 887239 h 1832011"/>
                <a:gd name="connsiteX3" fmla="*/ 7233523 w 8405408"/>
                <a:gd name="connsiteY3" fmla="*/ 1211425 h 1832011"/>
                <a:gd name="connsiteX4" fmla="*/ 8360770 w 8405408"/>
                <a:gd name="connsiteY4" fmla="*/ 977767 h 1832011"/>
                <a:gd name="connsiteX5" fmla="*/ 8405408 w 8405408"/>
                <a:gd name="connsiteY5" fmla="*/ 1026357 h 1832011"/>
                <a:gd name="connsiteX6" fmla="*/ 7223365 w 8405408"/>
                <a:gd name="connsiteY6" fmla="*/ 1270990 h 1832011"/>
                <a:gd name="connsiteX7" fmla="*/ 7034973 w 8405408"/>
                <a:gd name="connsiteY7" fmla="*/ 911752 h 1832011"/>
                <a:gd name="connsiteX8" fmla="*/ 6636948 w 8405408"/>
                <a:gd name="connsiteY8" fmla="*/ 372434 h 1832011"/>
                <a:gd name="connsiteX9" fmla="*/ 6625866 w 8405408"/>
                <a:gd name="connsiteY9" fmla="*/ 372434 h 1832011"/>
                <a:gd name="connsiteX10" fmla="*/ 5737005 w 8405408"/>
                <a:gd name="connsiteY10" fmla="*/ 952848 h 1832011"/>
                <a:gd name="connsiteX11" fmla="*/ 5608640 w 8405408"/>
                <a:gd name="connsiteY11" fmla="*/ 1084445 h 1832011"/>
                <a:gd name="connsiteX12" fmla="*/ 5438718 w 8405408"/>
                <a:gd name="connsiteY12" fmla="*/ 1263602 h 1832011"/>
                <a:gd name="connsiteX13" fmla="*/ 5049466 w 8405408"/>
                <a:gd name="connsiteY13" fmla="*/ 1654239 h 1832011"/>
                <a:gd name="connsiteX14" fmla="*/ 4692075 w 8405408"/>
                <a:gd name="connsiteY14" fmla="*/ 1832011 h 1832011"/>
                <a:gd name="connsiteX15" fmla="*/ 4649133 w 8405408"/>
                <a:gd name="connsiteY15" fmla="*/ 1827855 h 1832011"/>
                <a:gd name="connsiteX16" fmla="*/ 4417337 w 8405408"/>
                <a:gd name="connsiteY16" fmla="*/ 1484317 h 1832011"/>
                <a:gd name="connsiteX17" fmla="*/ 4191544 w 8405408"/>
                <a:gd name="connsiteY17" fmla="*/ 1074748 h 1832011"/>
                <a:gd name="connsiteX18" fmla="*/ 3323461 w 8405408"/>
                <a:gd name="connsiteY18" fmla="*/ 1079828 h 1832011"/>
                <a:gd name="connsiteX19" fmla="*/ 2372728 w 8405408"/>
                <a:gd name="connsiteY19" fmla="*/ 1307006 h 1832011"/>
                <a:gd name="connsiteX20" fmla="*/ 2354391 w 8405408"/>
                <a:gd name="connsiteY20" fmla="*/ 1304778 h 1832011"/>
                <a:gd name="connsiteX21" fmla="*/ 2138132 w 8405408"/>
                <a:gd name="connsiteY21" fmla="*/ 1352876 h 1832011"/>
                <a:gd name="connsiteX22" fmla="*/ 1329237 w 8405408"/>
                <a:gd name="connsiteY22" fmla="*/ 1426009 h 1832011"/>
                <a:gd name="connsiteX23" fmla="*/ 1021579 w 8405408"/>
                <a:gd name="connsiteY23" fmla="*/ 1414579 h 1832011"/>
                <a:gd name="connsiteX24" fmla="*/ 102417 w 8405408"/>
                <a:gd name="connsiteY24" fmla="*/ 1054534 h 1832011"/>
                <a:gd name="connsiteX25" fmla="*/ 34789 w 8405408"/>
                <a:gd name="connsiteY25" fmla="*/ 593524 h 1832011"/>
                <a:gd name="connsiteX26" fmla="*/ 102881 w 8405408"/>
                <a:gd name="connsiteY26" fmla="*/ 97254 h 1832011"/>
                <a:gd name="connsiteX27" fmla="*/ 202638 w 8405408"/>
                <a:gd name="connsiteY27" fmla="*/ 0 h 1832011"/>
                <a:gd name="connsiteX28" fmla="*/ 151947 w 8405408"/>
                <a:gd name="connsiteY28" fmla="*/ 1027864 h 1832011"/>
                <a:gd name="connsiteX29" fmla="*/ 2373177 w 8405408"/>
                <a:gd name="connsiteY29" fmla="*/ 1242177 h 1832011"/>
                <a:gd name="connsiteX30" fmla="*/ 2373784 w 8405408"/>
                <a:gd name="connsiteY30" fmla="*/ 1244522 h 1832011"/>
                <a:gd name="connsiteX31" fmla="*/ 2430287 w 8405408"/>
                <a:gd name="connsiteY31" fmla="*/ 1228880 h 1832011"/>
                <a:gd name="connsiteX32" fmla="*/ 3312380 w 8405408"/>
                <a:gd name="connsiteY32" fmla="*/ 1020725 h 1832011"/>
                <a:gd name="connsiteX33" fmla="*/ 4225251 w 8405408"/>
                <a:gd name="connsiteY33" fmla="*/ 1024880 h 1832011"/>
                <a:gd name="connsiteX34" fmla="*/ 4449463 w 8405408"/>
                <a:gd name="connsiteY34" fmla="*/ 1442676 h 1832011"/>
                <a:gd name="connsiteX35" fmla="*/ 4643462 w 8405408"/>
                <a:gd name="connsiteY35" fmla="*/ 1762727 h 1832011"/>
                <a:gd name="connsiteX36" fmla="*/ 5393928 w 8405408"/>
                <a:gd name="connsiteY36" fmla="*/ 1222969 h 1832011"/>
                <a:gd name="connsiteX37" fmla="*/ 5693140 w 8405408"/>
                <a:gd name="connsiteY37" fmla="*/ 911291 h 1832011"/>
                <a:gd name="connsiteX38" fmla="*/ 6625404 w 8405408"/>
                <a:gd name="connsiteY38" fmla="*/ 311945 h 1832011"/>
                <a:gd name="connsiteX0" fmla="*/ 6697297 w 8477301"/>
                <a:gd name="connsiteY0" fmla="*/ 311945 h 1832011"/>
                <a:gd name="connsiteX1" fmla="*/ 6709764 w 8477301"/>
                <a:gd name="connsiteY1" fmla="*/ 311945 h 1832011"/>
                <a:gd name="connsiteX2" fmla="*/ 7145962 w 8477301"/>
                <a:gd name="connsiteY2" fmla="*/ 887239 h 1832011"/>
                <a:gd name="connsiteX3" fmla="*/ 7305416 w 8477301"/>
                <a:gd name="connsiteY3" fmla="*/ 1211425 h 1832011"/>
                <a:gd name="connsiteX4" fmla="*/ 8432663 w 8477301"/>
                <a:gd name="connsiteY4" fmla="*/ 977767 h 1832011"/>
                <a:gd name="connsiteX5" fmla="*/ 8477301 w 8477301"/>
                <a:gd name="connsiteY5" fmla="*/ 1026357 h 1832011"/>
                <a:gd name="connsiteX6" fmla="*/ 7295258 w 8477301"/>
                <a:gd name="connsiteY6" fmla="*/ 1270990 h 1832011"/>
                <a:gd name="connsiteX7" fmla="*/ 7106866 w 8477301"/>
                <a:gd name="connsiteY7" fmla="*/ 911752 h 1832011"/>
                <a:gd name="connsiteX8" fmla="*/ 6708841 w 8477301"/>
                <a:gd name="connsiteY8" fmla="*/ 372434 h 1832011"/>
                <a:gd name="connsiteX9" fmla="*/ 6697759 w 8477301"/>
                <a:gd name="connsiteY9" fmla="*/ 372434 h 1832011"/>
                <a:gd name="connsiteX10" fmla="*/ 5808898 w 8477301"/>
                <a:gd name="connsiteY10" fmla="*/ 952848 h 1832011"/>
                <a:gd name="connsiteX11" fmla="*/ 5680533 w 8477301"/>
                <a:gd name="connsiteY11" fmla="*/ 1084445 h 1832011"/>
                <a:gd name="connsiteX12" fmla="*/ 5510611 w 8477301"/>
                <a:gd name="connsiteY12" fmla="*/ 1263602 h 1832011"/>
                <a:gd name="connsiteX13" fmla="*/ 5121359 w 8477301"/>
                <a:gd name="connsiteY13" fmla="*/ 1654239 h 1832011"/>
                <a:gd name="connsiteX14" fmla="*/ 4763968 w 8477301"/>
                <a:gd name="connsiteY14" fmla="*/ 1832011 h 1832011"/>
                <a:gd name="connsiteX15" fmla="*/ 4721026 w 8477301"/>
                <a:gd name="connsiteY15" fmla="*/ 1827855 h 1832011"/>
                <a:gd name="connsiteX16" fmla="*/ 4489230 w 8477301"/>
                <a:gd name="connsiteY16" fmla="*/ 1484317 h 1832011"/>
                <a:gd name="connsiteX17" fmla="*/ 4263437 w 8477301"/>
                <a:gd name="connsiteY17" fmla="*/ 1074748 h 1832011"/>
                <a:gd name="connsiteX18" fmla="*/ 3395354 w 8477301"/>
                <a:gd name="connsiteY18" fmla="*/ 1079828 h 1832011"/>
                <a:gd name="connsiteX19" fmla="*/ 2444621 w 8477301"/>
                <a:gd name="connsiteY19" fmla="*/ 1307006 h 1832011"/>
                <a:gd name="connsiteX20" fmla="*/ 2426284 w 8477301"/>
                <a:gd name="connsiteY20" fmla="*/ 1304778 h 1832011"/>
                <a:gd name="connsiteX21" fmla="*/ 2210025 w 8477301"/>
                <a:gd name="connsiteY21" fmla="*/ 1352876 h 1832011"/>
                <a:gd name="connsiteX22" fmla="*/ 1401130 w 8477301"/>
                <a:gd name="connsiteY22" fmla="*/ 1426009 h 1832011"/>
                <a:gd name="connsiteX23" fmla="*/ 1093472 w 8477301"/>
                <a:gd name="connsiteY23" fmla="*/ 1414579 h 1832011"/>
                <a:gd name="connsiteX24" fmla="*/ 174310 w 8477301"/>
                <a:gd name="connsiteY24" fmla="*/ 1054534 h 1832011"/>
                <a:gd name="connsiteX25" fmla="*/ 10081 w 8477301"/>
                <a:gd name="connsiteY25" fmla="*/ 593524 h 1832011"/>
                <a:gd name="connsiteX26" fmla="*/ 174774 w 8477301"/>
                <a:gd name="connsiteY26" fmla="*/ 97254 h 1832011"/>
                <a:gd name="connsiteX27" fmla="*/ 274531 w 8477301"/>
                <a:gd name="connsiteY27" fmla="*/ 0 h 1832011"/>
                <a:gd name="connsiteX28" fmla="*/ 223840 w 8477301"/>
                <a:gd name="connsiteY28" fmla="*/ 1027864 h 1832011"/>
                <a:gd name="connsiteX29" fmla="*/ 2445070 w 8477301"/>
                <a:gd name="connsiteY29" fmla="*/ 1242177 h 1832011"/>
                <a:gd name="connsiteX30" fmla="*/ 2445677 w 8477301"/>
                <a:gd name="connsiteY30" fmla="*/ 1244522 h 1832011"/>
                <a:gd name="connsiteX31" fmla="*/ 2502180 w 8477301"/>
                <a:gd name="connsiteY31" fmla="*/ 1228880 h 1832011"/>
                <a:gd name="connsiteX32" fmla="*/ 3384273 w 8477301"/>
                <a:gd name="connsiteY32" fmla="*/ 1020725 h 1832011"/>
                <a:gd name="connsiteX33" fmla="*/ 4297144 w 8477301"/>
                <a:gd name="connsiteY33" fmla="*/ 1024880 h 1832011"/>
                <a:gd name="connsiteX34" fmla="*/ 4521356 w 8477301"/>
                <a:gd name="connsiteY34" fmla="*/ 1442676 h 1832011"/>
                <a:gd name="connsiteX35" fmla="*/ 4715355 w 8477301"/>
                <a:gd name="connsiteY35" fmla="*/ 1762727 h 1832011"/>
                <a:gd name="connsiteX36" fmla="*/ 5465821 w 8477301"/>
                <a:gd name="connsiteY36" fmla="*/ 1222969 h 1832011"/>
                <a:gd name="connsiteX37" fmla="*/ 5765033 w 8477301"/>
                <a:gd name="connsiteY37" fmla="*/ 911291 h 1832011"/>
                <a:gd name="connsiteX38" fmla="*/ 6697297 w 8477301"/>
                <a:gd name="connsiteY38" fmla="*/ 311945 h 1832011"/>
                <a:gd name="connsiteX0" fmla="*/ 6697297 w 8477301"/>
                <a:gd name="connsiteY0" fmla="*/ 311945 h 1832011"/>
                <a:gd name="connsiteX1" fmla="*/ 6709764 w 8477301"/>
                <a:gd name="connsiteY1" fmla="*/ 311945 h 1832011"/>
                <a:gd name="connsiteX2" fmla="*/ 7145962 w 8477301"/>
                <a:gd name="connsiteY2" fmla="*/ 887239 h 1832011"/>
                <a:gd name="connsiteX3" fmla="*/ 7305416 w 8477301"/>
                <a:gd name="connsiteY3" fmla="*/ 1211425 h 1832011"/>
                <a:gd name="connsiteX4" fmla="*/ 8432663 w 8477301"/>
                <a:gd name="connsiteY4" fmla="*/ 977767 h 1832011"/>
                <a:gd name="connsiteX5" fmla="*/ 8477301 w 8477301"/>
                <a:gd name="connsiteY5" fmla="*/ 1026357 h 1832011"/>
                <a:gd name="connsiteX6" fmla="*/ 7295258 w 8477301"/>
                <a:gd name="connsiteY6" fmla="*/ 1270990 h 1832011"/>
                <a:gd name="connsiteX7" fmla="*/ 7106866 w 8477301"/>
                <a:gd name="connsiteY7" fmla="*/ 911752 h 1832011"/>
                <a:gd name="connsiteX8" fmla="*/ 6708841 w 8477301"/>
                <a:gd name="connsiteY8" fmla="*/ 372434 h 1832011"/>
                <a:gd name="connsiteX9" fmla="*/ 6697759 w 8477301"/>
                <a:gd name="connsiteY9" fmla="*/ 372434 h 1832011"/>
                <a:gd name="connsiteX10" fmla="*/ 5808898 w 8477301"/>
                <a:gd name="connsiteY10" fmla="*/ 952848 h 1832011"/>
                <a:gd name="connsiteX11" fmla="*/ 5680533 w 8477301"/>
                <a:gd name="connsiteY11" fmla="*/ 1084445 h 1832011"/>
                <a:gd name="connsiteX12" fmla="*/ 5510611 w 8477301"/>
                <a:gd name="connsiteY12" fmla="*/ 1263602 h 1832011"/>
                <a:gd name="connsiteX13" fmla="*/ 5121359 w 8477301"/>
                <a:gd name="connsiteY13" fmla="*/ 1654239 h 1832011"/>
                <a:gd name="connsiteX14" fmla="*/ 4763968 w 8477301"/>
                <a:gd name="connsiteY14" fmla="*/ 1832011 h 1832011"/>
                <a:gd name="connsiteX15" fmla="*/ 4721026 w 8477301"/>
                <a:gd name="connsiteY15" fmla="*/ 1827855 h 1832011"/>
                <a:gd name="connsiteX16" fmla="*/ 4489230 w 8477301"/>
                <a:gd name="connsiteY16" fmla="*/ 1484317 h 1832011"/>
                <a:gd name="connsiteX17" fmla="*/ 4263437 w 8477301"/>
                <a:gd name="connsiteY17" fmla="*/ 1074748 h 1832011"/>
                <a:gd name="connsiteX18" fmla="*/ 3395354 w 8477301"/>
                <a:gd name="connsiteY18" fmla="*/ 1079828 h 1832011"/>
                <a:gd name="connsiteX19" fmla="*/ 2444621 w 8477301"/>
                <a:gd name="connsiteY19" fmla="*/ 1307006 h 1832011"/>
                <a:gd name="connsiteX20" fmla="*/ 2426284 w 8477301"/>
                <a:gd name="connsiteY20" fmla="*/ 1304778 h 1832011"/>
                <a:gd name="connsiteX21" fmla="*/ 2210025 w 8477301"/>
                <a:gd name="connsiteY21" fmla="*/ 1352876 h 1832011"/>
                <a:gd name="connsiteX22" fmla="*/ 1401130 w 8477301"/>
                <a:gd name="connsiteY22" fmla="*/ 1426009 h 1832011"/>
                <a:gd name="connsiteX23" fmla="*/ 1093472 w 8477301"/>
                <a:gd name="connsiteY23" fmla="*/ 1414579 h 1832011"/>
                <a:gd name="connsiteX24" fmla="*/ 174310 w 8477301"/>
                <a:gd name="connsiteY24" fmla="*/ 1054534 h 1832011"/>
                <a:gd name="connsiteX25" fmla="*/ 10081 w 8477301"/>
                <a:gd name="connsiteY25" fmla="*/ 593524 h 1832011"/>
                <a:gd name="connsiteX26" fmla="*/ 174774 w 8477301"/>
                <a:gd name="connsiteY26" fmla="*/ 97254 h 1832011"/>
                <a:gd name="connsiteX27" fmla="*/ 274531 w 8477301"/>
                <a:gd name="connsiteY27" fmla="*/ 0 h 1832011"/>
                <a:gd name="connsiteX28" fmla="*/ 223840 w 8477301"/>
                <a:gd name="connsiteY28" fmla="*/ 1027864 h 1832011"/>
                <a:gd name="connsiteX29" fmla="*/ 2445070 w 8477301"/>
                <a:gd name="connsiteY29" fmla="*/ 1242177 h 1832011"/>
                <a:gd name="connsiteX30" fmla="*/ 2445677 w 8477301"/>
                <a:gd name="connsiteY30" fmla="*/ 1244522 h 1832011"/>
                <a:gd name="connsiteX31" fmla="*/ 2502180 w 8477301"/>
                <a:gd name="connsiteY31" fmla="*/ 1228880 h 1832011"/>
                <a:gd name="connsiteX32" fmla="*/ 3384273 w 8477301"/>
                <a:gd name="connsiteY32" fmla="*/ 1020725 h 1832011"/>
                <a:gd name="connsiteX33" fmla="*/ 4297144 w 8477301"/>
                <a:gd name="connsiteY33" fmla="*/ 1024880 h 1832011"/>
                <a:gd name="connsiteX34" fmla="*/ 4521356 w 8477301"/>
                <a:gd name="connsiteY34" fmla="*/ 1442676 h 1832011"/>
                <a:gd name="connsiteX35" fmla="*/ 4715355 w 8477301"/>
                <a:gd name="connsiteY35" fmla="*/ 1762727 h 1832011"/>
                <a:gd name="connsiteX36" fmla="*/ 5465821 w 8477301"/>
                <a:gd name="connsiteY36" fmla="*/ 1222969 h 1832011"/>
                <a:gd name="connsiteX37" fmla="*/ 5765033 w 8477301"/>
                <a:gd name="connsiteY37" fmla="*/ 911291 h 1832011"/>
                <a:gd name="connsiteX38" fmla="*/ 6697297 w 8477301"/>
                <a:gd name="connsiteY38" fmla="*/ 311945 h 1832011"/>
                <a:gd name="connsiteX0" fmla="*/ 6702701 w 8482705"/>
                <a:gd name="connsiteY0" fmla="*/ 311945 h 1832011"/>
                <a:gd name="connsiteX1" fmla="*/ 6715168 w 8482705"/>
                <a:gd name="connsiteY1" fmla="*/ 311945 h 1832011"/>
                <a:gd name="connsiteX2" fmla="*/ 7151366 w 8482705"/>
                <a:gd name="connsiteY2" fmla="*/ 887239 h 1832011"/>
                <a:gd name="connsiteX3" fmla="*/ 7310820 w 8482705"/>
                <a:gd name="connsiteY3" fmla="*/ 1211425 h 1832011"/>
                <a:gd name="connsiteX4" fmla="*/ 8438067 w 8482705"/>
                <a:gd name="connsiteY4" fmla="*/ 977767 h 1832011"/>
                <a:gd name="connsiteX5" fmla="*/ 8482705 w 8482705"/>
                <a:gd name="connsiteY5" fmla="*/ 1026357 h 1832011"/>
                <a:gd name="connsiteX6" fmla="*/ 7300662 w 8482705"/>
                <a:gd name="connsiteY6" fmla="*/ 1270990 h 1832011"/>
                <a:gd name="connsiteX7" fmla="*/ 7112270 w 8482705"/>
                <a:gd name="connsiteY7" fmla="*/ 911752 h 1832011"/>
                <a:gd name="connsiteX8" fmla="*/ 6714245 w 8482705"/>
                <a:gd name="connsiteY8" fmla="*/ 372434 h 1832011"/>
                <a:gd name="connsiteX9" fmla="*/ 6703163 w 8482705"/>
                <a:gd name="connsiteY9" fmla="*/ 372434 h 1832011"/>
                <a:gd name="connsiteX10" fmla="*/ 5814302 w 8482705"/>
                <a:gd name="connsiteY10" fmla="*/ 952848 h 1832011"/>
                <a:gd name="connsiteX11" fmla="*/ 5685937 w 8482705"/>
                <a:gd name="connsiteY11" fmla="*/ 1084445 h 1832011"/>
                <a:gd name="connsiteX12" fmla="*/ 5516015 w 8482705"/>
                <a:gd name="connsiteY12" fmla="*/ 1263602 h 1832011"/>
                <a:gd name="connsiteX13" fmla="*/ 5126763 w 8482705"/>
                <a:gd name="connsiteY13" fmla="*/ 1654239 h 1832011"/>
                <a:gd name="connsiteX14" fmla="*/ 4769372 w 8482705"/>
                <a:gd name="connsiteY14" fmla="*/ 1832011 h 1832011"/>
                <a:gd name="connsiteX15" fmla="*/ 4726430 w 8482705"/>
                <a:gd name="connsiteY15" fmla="*/ 1827855 h 1832011"/>
                <a:gd name="connsiteX16" fmla="*/ 4494634 w 8482705"/>
                <a:gd name="connsiteY16" fmla="*/ 1484317 h 1832011"/>
                <a:gd name="connsiteX17" fmla="*/ 4268841 w 8482705"/>
                <a:gd name="connsiteY17" fmla="*/ 1074748 h 1832011"/>
                <a:gd name="connsiteX18" fmla="*/ 3400758 w 8482705"/>
                <a:gd name="connsiteY18" fmla="*/ 1079828 h 1832011"/>
                <a:gd name="connsiteX19" fmla="*/ 2450025 w 8482705"/>
                <a:gd name="connsiteY19" fmla="*/ 1307006 h 1832011"/>
                <a:gd name="connsiteX20" fmla="*/ 2431688 w 8482705"/>
                <a:gd name="connsiteY20" fmla="*/ 1304778 h 1832011"/>
                <a:gd name="connsiteX21" fmla="*/ 2215429 w 8482705"/>
                <a:gd name="connsiteY21" fmla="*/ 1352876 h 1832011"/>
                <a:gd name="connsiteX22" fmla="*/ 1406534 w 8482705"/>
                <a:gd name="connsiteY22" fmla="*/ 1426009 h 1832011"/>
                <a:gd name="connsiteX23" fmla="*/ 1098876 w 8482705"/>
                <a:gd name="connsiteY23" fmla="*/ 1414579 h 1832011"/>
                <a:gd name="connsiteX24" fmla="*/ 121753 w 8482705"/>
                <a:gd name="connsiteY24" fmla="*/ 1068426 h 1832011"/>
                <a:gd name="connsiteX25" fmla="*/ 15485 w 8482705"/>
                <a:gd name="connsiteY25" fmla="*/ 593524 h 1832011"/>
                <a:gd name="connsiteX26" fmla="*/ 180178 w 8482705"/>
                <a:gd name="connsiteY26" fmla="*/ 97254 h 1832011"/>
                <a:gd name="connsiteX27" fmla="*/ 279935 w 8482705"/>
                <a:gd name="connsiteY27" fmla="*/ 0 h 1832011"/>
                <a:gd name="connsiteX28" fmla="*/ 229244 w 8482705"/>
                <a:gd name="connsiteY28" fmla="*/ 1027864 h 1832011"/>
                <a:gd name="connsiteX29" fmla="*/ 2450474 w 8482705"/>
                <a:gd name="connsiteY29" fmla="*/ 1242177 h 1832011"/>
                <a:gd name="connsiteX30" fmla="*/ 2451081 w 8482705"/>
                <a:gd name="connsiteY30" fmla="*/ 1244522 h 1832011"/>
                <a:gd name="connsiteX31" fmla="*/ 2507584 w 8482705"/>
                <a:gd name="connsiteY31" fmla="*/ 1228880 h 1832011"/>
                <a:gd name="connsiteX32" fmla="*/ 3389677 w 8482705"/>
                <a:gd name="connsiteY32" fmla="*/ 1020725 h 1832011"/>
                <a:gd name="connsiteX33" fmla="*/ 4302548 w 8482705"/>
                <a:gd name="connsiteY33" fmla="*/ 1024880 h 1832011"/>
                <a:gd name="connsiteX34" fmla="*/ 4526760 w 8482705"/>
                <a:gd name="connsiteY34" fmla="*/ 1442676 h 1832011"/>
                <a:gd name="connsiteX35" fmla="*/ 4720759 w 8482705"/>
                <a:gd name="connsiteY35" fmla="*/ 1762727 h 1832011"/>
                <a:gd name="connsiteX36" fmla="*/ 5471225 w 8482705"/>
                <a:gd name="connsiteY36" fmla="*/ 1222969 h 1832011"/>
                <a:gd name="connsiteX37" fmla="*/ 5770437 w 8482705"/>
                <a:gd name="connsiteY37" fmla="*/ 911291 h 1832011"/>
                <a:gd name="connsiteX38" fmla="*/ 6702701 w 8482705"/>
                <a:gd name="connsiteY38" fmla="*/ 311945 h 1832011"/>
                <a:gd name="connsiteX0" fmla="*/ 6702701 w 8482705"/>
                <a:gd name="connsiteY0" fmla="*/ 311945 h 1832011"/>
                <a:gd name="connsiteX1" fmla="*/ 6715168 w 8482705"/>
                <a:gd name="connsiteY1" fmla="*/ 311945 h 1832011"/>
                <a:gd name="connsiteX2" fmla="*/ 7151366 w 8482705"/>
                <a:gd name="connsiteY2" fmla="*/ 887239 h 1832011"/>
                <a:gd name="connsiteX3" fmla="*/ 7310820 w 8482705"/>
                <a:gd name="connsiteY3" fmla="*/ 1211425 h 1832011"/>
                <a:gd name="connsiteX4" fmla="*/ 8438067 w 8482705"/>
                <a:gd name="connsiteY4" fmla="*/ 977767 h 1832011"/>
                <a:gd name="connsiteX5" fmla="*/ 8482705 w 8482705"/>
                <a:gd name="connsiteY5" fmla="*/ 1026357 h 1832011"/>
                <a:gd name="connsiteX6" fmla="*/ 7300662 w 8482705"/>
                <a:gd name="connsiteY6" fmla="*/ 1270990 h 1832011"/>
                <a:gd name="connsiteX7" fmla="*/ 7112270 w 8482705"/>
                <a:gd name="connsiteY7" fmla="*/ 911752 h 1832011"/>
                <a:gd name="connsiteX8" fmla="*/ 6714245 w 8482705"/>
                <a:gd name="connsiteY8" fmla="*/ 372434 h 1832011"/>
                <a:gd name="connsiteX9" fmla="*/ 6703163 w 8482705"/>
                <a:gd name="connsiteY9" fmla="*/ 372434 h 1832011"/>
                <a:gd name="connsiteX10" fmla="*/ 5814302 w 8482705"/>
                <a:gd name="connsiteY10" fmla="*/ 952848 h 1832011"/>
                <a:gd name="connsiteX11" fmla="*/ 5685937 w 8482705"/>
                <a:gd name="connsiteY11" fmla="*/ 1084445 h 1832011"/>
                <a:gd name="connsiteX12" fmla="*/ 5516015 w 8482705"/>
                <a:gd name="connsiteY12" fmla="*/ 1263602 h 1832011"/>
                <a:gd name="connsiteX13" fmla="*/ 5126763 w 8482705"/>
                <a:gd name="connsiteY13" fmla="*/ 1654239 h 1832011"/>
                <a:gd name="connsiteX14" fmla="*/ 4769372 w 8482705"/>
                <a:gd name="connsiteY14" fmla="*/ 1832011 h 1832011"/>
                <a:gd name="connsiteX15" fmla="*/ 4726430 w 8482705"/>
                <a:gd name="connsiteY15" fmla="*/ 1827855 h 1832011"/>
                <a:gd name="connsiteX16" fmla="*/ 4494634 w 8482705"/>
                <a:gd name="connsiteY16" fmla="*/ 1484317 h 1832011"/>
                <a:gd name="connsiteX17" fmla="*/ 4268841 w 8482705"/>
                <a:gd name="connsiteY17" fmla="*/ 1074748 h 1832011"/>
                <a:gd name="connsiteX18" fmla="*/ 3400758 w 8482705"/>
                <a:gd name="connsiteY18" fmla="*/ 1079828 h 1832011"/>
                <a:gd name="connsiteX19" fmla="*/ 2450025 w 8482705"/>
                <a:gd name="connsiteY19" fmla="*/ 1307006 h 1832011"/>
                <a:gd name="connsiteX20" fmla="*/ 2431688 w 8482705"/>
                <a:gd name="connsiteY20" fmla="*/ 1304778 h 1832011"/>
                <a:gd name="connsiteX21" fmla="*/ 2215429 w 8482705"/>
                <a:gd name="connsiteY21" fmla="*/ 1352876 h 1832011"/>
                <a:gd name="connsiteX22" fmla="*/ 1406534 w 8482705"/>
                <a:gd name="connsiteY22" fmla="*/ 1426009 h 1832011"/>
                <a:gd name="connsiteX23" fmla="*/ 1098876 w 8482705"/>
                <a:gd name="connsiteY23" fmla="*/ 1414579 h 1832011"/>
                <a:gd name="connsiteX24" fmla="*/ 121753 w 8482705"/>
                <a:gd name="connsiteY24" fmla="*/ 1068426 h 1832011"/>
                <a:gd name="connsiteX25" fmla="*/ 15485 w 8482705"/>
                <a:gd name="connsiteY25" fmla="*/ 593524 h 1832011"/>
                <a:gd name="connsiteX26" fmla="*/ 180178 w 8482705"/>
                <a:gd name="connsiteY26" fmla="*/ 97254 h 1832011"/>
                <a:gd name="connsiteX27" fmla="*/ 279935 w 8482705"/>
                <a:gd name="connsiteY27" fmla="*/ 0 h 1832011"/>
                <a:gd name="connsiteX28" fmla="*/ 229244 w 8482705"/>
                <a:gd name="connsiteY28" fmla="*/ 1027864 h 1832011"/>
                <a:gd name="connsiteX29" fmla="*/ 2450474 w 8482705"/>
                <a:gd name="connsiteY29" fmla="*/ 1242177 h 1832011"/>
                <a:gd name="connsiteX30" fmla="*/ 2451081 w 8482705"/>
                <a:gd name="connsiteY30" fmla="*/ 1244522 h 1832011"/>
                <a:gd name="connsiteX31" fmla="*/ 2507584 w 8482705"/>
                <a:gd name="connsiteY31" fmla="*/ 1228880 h 1832011"/>
                <a:gd name="connsiteX32" fmla="*/ 3389677 w 8482705"/>
                <a:gd name="connsiteY32" fmla="*/ 1020725 h 1832011"/>
                <a:gd name="connsiteX33" fmla="*/ 4302548 w 8482705"/>
                <a:gd name="connsiteY33" fmla="*/ 1024880 h 1832011"/>
                <a:gd name="connsiteX34" fmla="*/ 4526760 w 8482705"/>
                <a:gd name="connsiteY34" fmla="*/ 1442676 h 1832011"/>
                <a:gd name="connsiteX35" fmla="*/ 4720759 w 8482705"/>
                <a:gd name="connsiteY35" fmla="*/ 1762727 h 1832011"/>
                <a:gd name="connsiteX36" fmla="*/ 5471225 w 8482705"/>
                <a:gd name="connsiteY36" fmla="*/ 1222969 h 1832011"/>
                <a:gd name="connsiteX37" fmla="*/ 5770437 w 8482705"/>
                <a:gd name="connsiteY37" fmla="*/ 911291 h 1832011"/>
                <a:gd name="connsiteX38" fmla="*/ 6702701 w 8482705"/>
                <a:gd name="connsiteY38" fmla="*/ 311945 h 1832011"/>
                <a:gd name="connsiteX0" fmla="*/ 6702701 w 8482705"/>
                <a:gd name="connsiteY0" fmla="*/ 311945 h 1832011"/>
                <a:gd name="connsiteX1" fmla="*/ 6715168 w 8482705"/>
                <a:gd name="connsiteY1" fmla="*/ 311945 h 1832011"/>
                <a:gd name="connsiteX2" fmla="*/ 7151366 w 8482705"/>
                <a:gd name="connsiteY2" fmla="*/ 887239 h 1832011"/>
                <a:gd name="connsiteX3" fmla="*/ 7310820 w 8482705"/>
                <a:gd name="connsiteY3" fmla="*/ 1211425 h 1832011"/>
                <a:gd name="connsiteX4" fmla="*/ 8438067 w 8482705"/>
                <a:gd name="connsiteY4" fmla="*/ 977767 h 1832011"/>
                <a:gd name="connsiteX5" fmla="*/ 8482705 w 8482705"/>
                <a:gd name="connsiteY5" fmla="*/ 1026357 h 1832011"/>
                <a:gd name="connsiteX6" fmla="*/ 7300662 w 8482705"/>
                <a:gd name="connsiteY6" fmla="*/ 1270990 h 1832011"/>
                <a:gd name="connsiteX7" fmla="*/ 7112270 w 8482705"/>
                <a:gd name="connsiteY7" fmla="*/ 911752 h 1832011"/>
                <a:gd name="connsiteX8" fmla="*/ 6714245 w 8482705"/>
                <a:gd name="connsiteY8" fmla="*/ 372434 h 1832011"/>
                <a:gd name="connsiteX9" fmla="*/ 6703163 w 8482705"/>
                <a:gd name="connsiteY9" fmla="*/ 372434 h 1832011"/>
                <a:gd name="connsiteX10" fmla="*/ 5814302 w 8482705"/>
                <a:gd name="connsiteY10" fmla="*/ 952848 h 1832011"/>
                <a:gd name="connsiteX11" fmla="*/ 5685937 w 8482705"/>
                <a:gd name="connsiteY11" fmla="*/ 1084445 h 1832011"/>
                <a:gd name="connsiteX12" fmla="*/ 5516015 w 8482705"/>
                <a:gd name="connsiteY12" fmla="*/ 1263602 h 1832011"/>
                <a:gd name="connsiteX13" fmla="*/ 5126763 w 8482705"/>
                <a:gd name="connsiteY13" fmla="*/ 1654239 h 1832011"/>
                <a:gd name="connsiteX14" fmla="*/ 4769372 w 8482705"/>
                <a:gd name="connsiteY14" fmla="*/ 1832011 h 1832011"/>
                <a:gd name="connsiteX15" fmla="*/ 4726430 w 8482705"/>
                <a:gd name="connsiteY15" fmla="*/ 1827855 h 1832011"/>
                <a:gd name="connsiteX16" fmla="*/ 4494634 w 8482705"/>
                <a:gd name="connsiteY16" fmla="*/ 1484317 h 1832011"/>
                <a:gd name="connsiteX17" fmla="*/ 4268841 w 8482705"/>
                <a:gd name="connsiteY17" fmla="*/ 1074748 h 1832011"/>
                <a:gd name="connsiteX18" fmla="*/ 3400758 w 8482705"/>
                <a:gd name="connsiteY18" fmla="*/ 1079828 h 1832011"/>
                <a:gd name="connsiteX19" fmla="*/ 2450025 w 8482705"/>
                <a:gd name="connsiteY19" fmla="*/ 1307006 h 1832011"/>
                <a:gd name="connsiteX20" fmla="*/ 2431688 w 8482705"/>
                <a:gd name="connsiteY20" fmla="*/ 1304778 h 1832011"/>
                <a:gd name="connsiteX21" fmla="*/ 2215429 w 8482705"/>
                <a:gd name="connsiteY21" fmla="*/ 1352876 h 1832011"/>
                <a:gd name="connsiteX22" fmla="*/ 1406534 w 8482705"/>
                <a:gd name="connsiteY22" fmla="*/ 1426009 h 1832011"/>
                <a:gd name="connsiteX23" fmla="*/ 1098876 w 8482705"/>
                <a:gd name="connsiteY23" fmla="*/ 1414579 h 1832011"/>
                <a:gd name="connsiteX24" fmla="*/ 121753 w 8482705"/>
                <a:gd name="connsiteY24" fmla="*/ 1068426 h 1832011"/>
                <a:gd name="connsiteX25" fmla="*/ 15485 w 8482705"/>
                <a:gd name="connsiteY25" fmla="*/ 593524 h 1832011"/>
                <a:gd name="connsiteX26" fmla="*/ 180178 w 8482705"/>
                <a:gd name="connsiteY26" fmla="*/ 97254 h 1832011"/>
                <a:gd name="connsiteX27" fmla="*/ 279935 w 8482705"/>
                <a:gd name="connsiteY27" fmla="*/ 0 h 1832011"/>
                <a:gd name="connsiteX28" fmla="*/ 229244 w 8482705"/>
                <a:gd name="connsiteY28" fmla="*/ 1027864 h 1832011"/>
                <a:gd name="connsiteX29" fmla="*/ 2450474 w 8482705"/>
                <a:gd name="connsiteY29" fmla="*/ 1242177 h 1832011"/>
                <a:gd name="connsiteX30" fmla="*/ 2451081 w 8482705"/>
                <a:gd name="connsiteY30" fmla="*/ 1244522 h 1832011"/>
                <a:gd name="connsiteX31" fmla="*/ 2507584 w 8482705"/>
                <a:gd name="connsiteY31" fmla="*/ 1228880 h 1832011"/>
                <a:gd name="connsiteX32" fmla="*/ 3389677 w 8482705"/>
                <a:gd name="connsiteY32" fmla="*/ 1020725 h 1832011"/>
                <a:gd name="connsiteX33" fmla="*/ 4302548 w 8482705"/>
                <a:gd name="connsiteY33" fmla="*/ 1024880 h 1832011"/>
                <a:gd name="connsiteX34" fmla="*/ 4526760 w 8482705"/>
                <a:gd name="connsiteY34" fmla="*/ 1442676 h 1832011"/>
                <a:gd name="connsiteX35" fmla="*/ 4720759 w 8482705"/>
                <a:gd name="connsiteY35" fmla="*/ 1762727 h 1832011"/>
                <a:gd name="connsiteX36" fmla="*/ 5471225 w 8482705"/>
                <a:gd name="connsiteY36" fmla="*/ 1222969 h 1832011"/>
                <a:gd name="connsiteX37" fmla="*/ 5770437 w 8482705"/>
                <a:gd name="connsiteY37" fmla="*/ 911291 h 1832011"/>
                <a:gd name="connsiteX38" fmla="*/ 6702701 w 8482705"/>
                <a:gd name="connsiteY38" fmla="*/ 311945 h 1832011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694989 w 8474993"/>
                <a:gd name="connsiteY0" fmla="*/ 214691 h 1734757"/>
                <a:gd name="connsiteX1" fmla="*/ 6707456 w 8474993"/>
                <a:gd name="connsiteY1" fmla="*/ 214691 h 1734757"/>
                <a:gd name="connsiteX2" fmla="*/ 7143654 w 8474993"/>
                <a:gd name="connsiteY2" fmla="*/ 789985 h 1734757"/>
                <a:gd name="connsiteX3" fmla="*/ 7303108 w 8474993"/>
                <a:gd name="connsiteY3" fmla="*/ 1114171 h 1734757"/>
                <a:gd name="connsiteX4" fmla="*/ 8430355 w 8474993"/>
                <a:gd name="connsiteY4" fmla="*/ 880513 h 1734757"/>
                <a:gd name="connsiteX5" fmla="*/ 8474993 w 8474993"/>
                <a:gd name="connsiteY5" fmla="*/ 929103 h 1734757"/>
                <a:gd name="connsiteX6" fmla="*/ 7292950 w 8474993"/>
                <a:gd name="connsiteY6" fmla="*/ 1173736 h 1734757"/>
                <a:gd name="connsiteX7" fmla="*/ 7104558 w 8474993"/>
                <a:gd name="connsiteY7" fmla="*/ 814498 h 1734757"/>
                <a:gd name="connsiteX8" fmla="*/ 6706533 w 8474993"/>
                <a:gd name="connsiteY8" fmla="*/ 275180 h 1734757"/>
                <a:gd name="connsiteX9" fmla="*/ 6695451 w 8474993"/>
                <a:gd name="connsiteY9" fmla="*/ 275180 h 1734757"/>
                <a:gd name="connsiteX10" fmla="*/ 5806590 w 8474993"/>
                <a:gd name="connsiteY10" fmla="*/ 855594 h 1734757"/>
                <a:gd name="connsiteX11" fmla="*/ 5678225 w 8474993"/>
                <a:gd name="connsiteY11" fmla="*/ 987191 h 1734757"/>
                <a:gd name="connsiteX12" fmla="*/ 5508303 w 8474993"/>
                <a:gd name="connsiteY12" fmla="*/ 1166348 h 1734757"/>
                <a:gd name="connsiteX13" fmla="*/ 5119051 w 8474993"/>
                <a:gd name="connsiteY13" fmla="*/ 1556985 h 1734757"/>
                <a:gd name="connsiteX14" fmla="*/ 4761660 w 8474993"/>
                <a:gd name="connsiteY14" fmla="*/ 1734757 h 1734757"/>
                <a:gd name="connsiteX15" fmla="*/ 4718718 w 8474993"/>
                <a:gd name="connsiteY15" fmla="*/ 1730601 h 1734757"/>
                <a:gd name="connsiteX16" fmla="*/ 4486922 w 8474993"/>
                <a:gd name="connsiteY16" fmla="*/ 1387063 h 1734757"/>
                <a:gd name="connsiteX17" fmla="*/ 4261129 w 8474993"/>
                <a:gd name="connsiteY17" fmla="*/ 977494 h 1734757"/>
                <a:gd name="connsiteX18" fmla="*/ 3393046 w 8474993"/>
                <a:gd name="connsiteY18" fmla="*/ 982574 h 1734757"/>
                <a:gd name="connsiteX19" fmla="*/ 2442313 w 8474993"/>
                <a:gd name="connsiteY19" fmla="*/ 1209752 h 1734757"/>
                <a:gd name="connsiteX20" fmla="*/ 2423976 w 8474993"/>
                <a:gd name="connsiteY20" fmla="*/ 1207524 h 1734757"/>
                <a:gd name="connsiteX21" fmla="*/ 2207717 w 8474993"/>
                <a:gd name="connsiteY21" fmla="*/ 1255622 h 1734757"/>
                <a:gd name="connsiteX22" fmla="*/ 1398822 w 8474993"/>
                <a:gd name="connsiteY22" fmla="*/ 1328755 h 1734757"/>
                <a:gd name="connsiteX23" fmla="*/ 1091164 w 8474993"/>
                <a:gd name="connsiteY23" fmla="*/ 1317325 h 1734757"/>
                <a:gd name="connsiteX24" fmla="*/ 114041 w 8474993"/>
                <a:gd name="connsiteY24" fmla="*/ 971172 h 1734757"/>
                <a:gd name="connsiteX25" fmla="*/ 7773 w 8474993"/>
                <a:gd name="connsiteY25" fmla="*/ 496270 h 1734757"/>
                <a:gd name="connsiteX26" fmla="*/ 172466 w 8474993"/>
                <a:gd name="connsiteY26" fmla="*/ 0 h 1734757"/>
                <a:gd name="connsiteX27" fmla="*/ 246463 w 8474993"/>
                <a:gd name="connsiteY27" fmla="*/ 55572 h 1734757"/>
                <a:gd name="connsiteX28" fmla="*/ 221532 w 8474993"/>
                <a:gd name="connsiteY28" fmla="*/ 930610 h 1734757"/>
                <a:gd name="connsiteX29" fmla="*/ 2442762 w 8474993"/>
                <a:gd name="connsiteY29" fmla="*/ 1144923 h 1734757"/>
                <a:gd name="connsiteX30" fmla="*/ 2443369 w 8474993"/>
                <a:gd name="connsiteY30" fmla="*/ 1147268 h 1734757"/>
                <a:gd name="connsiteX31" fmla="*/ 2499872 w 8474993"/>
                <a:gd name="connsiteY31" fmla="*/ 1131626 h 1734757"/>
                <a:gd name="connsiteX32" fmla="*/ 3381965 w 8474993"/>
                <a:gd name="connsiteY32" fmla="*/ 923471 h 1734757"/>
                <a:gd name="connsiteX33" fmla="*/ 4294836 w 8474993"/>
                <a:gd name="connsiteY33" fmla="*/ 927626 h 1734757"/>
                <a:gd name="connsiteX34" fmla="*/ 4519048 w 8474993"/>
                <a:gd name="connsiteY34" fmla="*/ 1345422 h 1734757"/>
                <a:gd name="connsiteX35" fmla="*/ 4713047 w 8474993"/>
                <a:gd name="connsiteY35" fmla="*/ 1665473 h 1734757"/>
                <a:gd name="connsiteX36" fmla="*/ 5463513 w 8474993"/>
                <a:gd name="connsiteY36" fmla="*/ 1125715 h 1734757"/>
                <a:gd name="connsiteX37" fmla="*/ 5762725 w 8474993"/>
                <a:gd name="connsiteY37" fmla="*/ 814037 h 1734757"/>
                <a:gd name="connsiteX38" fmla="*/ 6694989 w 8474993"/>
                <a:gd name="connsiteY38" fmla="*/ 214691 h 1734757"/>
                <a:gd name="connsiteX0" fmla="*/ 6697194 w 8477198"/>
                <a:gd name="connsiteY0" fmla="*/ 214691 h 1734757"/>
                <a:gd name="connsiteX1" fmla="*/ 6709661 w 8477198"/>
                <a:gd name="connsiteY1" fmla="*/ 214691 h 1734757"/>
                <a:gd name="connsiteX2" fmla="*/ 7145859 w 8477198"/>
                <a:gd name="connsiteY2" fmla="*/ 789985 h 1734757"/>
                <a:gd name="connsiteX3" fmla="*/ 7305313 w 8477198"/>
                <a:gd name="connsiteY3" fmla="*/ 1114171 h 1734757"/>
                <a:gd name="connsiteX4" fmla="*/ 8432560 w 8477198"/>
                <a:gd name="connsiteY4" fmla="*/ 880513 h 1734757"/>
                <a:gd name="connsiteX5" fmla="*/ 8477198 w 8477198"/>
                <a:gd name="connsiteY5" fmla="*/ 929103 h 1734757"/>
                <a:gd name="connsiteX6" fmla="*/ 7295155 w 8477198"/>
                <a:gd name="connsiteY6" fmla="*/ 1173736 h 1734757"/>
                <a:gd name="connsiteX7" fmla="*/ 7106763 w 8477198"/>
                <a:gd name="connsiteY7" fmla="*/ 814498 h 1734757"/>
                <a:gd name="connsiteX8" fmla="*/ 6708738 w 8477198"/>
                <a:gd name="connsiteY8" fmla="*/ 275180 h 1734757"/>
                <a:gd name="connsiteX9" fmla="*/ 6697656 w 8477198"/>
                <a:gd name="connsiteY9" fmla="*/ 275180 h 1734757"/>
                <a:gd name="connsiteX10" fmla="*/ 5808795 w 8477198"/>
                <a:gd name="connsiteY10" fmla="*/ 855594 h 1734757"/>
                <a:gd name="connsiteX11" fmla="*/ 5680430 w 8477198"/>
                <a:gd name="connsiteY11" fmla="*/ 987191 h 1734757"/>
                <a:gd name="connsiteX12" fmla="*/ 5510508 w 8477198"/>
                <a:gd name="connsiteY12" fmla="*/ 1166348 h 1734757"/>
                <a:gd name="connsiteX13" fmla="*/ 5121256 w 8477198"/>
                <a:gd name="connsiteY13" fmla="*/ 1556985 h 1734757"/>
                <a:gd name="connsiteX14" fmla="*/ 4763865 w 8477198"/>
                <a:gd name="connsiteY14" fmla="*/ 1734757 h 1734757"/>
                <a:gd name="connsiteX15" fmla="*/ 4720923 w 8477198"/>
                <a:gd name="connsiteY15" fmla="*/ 1730601 h 1734757"/>
                <a:gd name="connsiteX16" fmla="*/ 4489127 w 8477198"/>
                <a:gd name="connsiteY16" fmla="*/ 1387063 h 1734757"/>
                <a:gd name="connsiteX17" fmla="*/ 4263334 w 8477198"/>
                <a:gd name="connsiteY17" fmla="*/ 977494 h 1734757"/>
                <a:gd name="connsiteX18" fmla="*/ 3395251 w 8477198"/>
                <a:gd name="connsiteY18" fmla="*/ 982574 h 1734757"/>
                <a:gd name="connsiteX19" fmla="*/ 2444518 w 8477198"/>
                <a:gd name="connsiteY19" fmla="*/ 1209752 h 1734757"/>
                <a:gd name="connsiteX20" fmla="*/ 2426181 w 8477198"/>
                <a:gd name="connsiteY20" fmla="*/ 1207524 h 1734757"/>
                <a:gd name="connsiteX21" fmla="*/ 2209922 w 8477198"/>
                <a:gd name="connsiteY21" fmla="*/ 1255622 h 1734757"/>
                <a:gd name="connsiteX22" fmla="*/ 1401027 w 8477198"/>
                <a:gd name="connsiteY22" fmla="*/ 1328755 h 1734757"/>
                <a:gd name="connsiteX23" fmla="*/ 1093369 w 8477198"/>
                <a:gd name="connsiteY23" fmla="*/ 1317325 h 1734757"/>
                <a:gd name="connsiteX24" fmla="*/ 116246 w 8477198"/>
                <a:gd name="connsiteY24" fmla="*/ 971172 h 1734757"/>
                <a:gd name="connsiteX25" fmla="*/ 9978 w 8477198"/>
                <a:gd name="connsiteY25" fmla="*/ 496270 h 1734757"/>
                <a:gd name="connsiteX26" fmla="*/ 174671 w 8477198"/>
                <a:gd name="connsiteY26" fmla="*/ 0 h 1734757"/>
                <a:gd name="connsiteX27" fmla="*/ 248668 w 8477198"/>
                <a:gd name="connsiteY27" fmla="*/ 55572 h 1734757"/>
                <a:gd name="connsiteX28" fmla="*/ 223737 w 8477198"/>
                <a:gd name="connsiteY28" fmla="*/ 930610 h 1734757"/>
                <a:gd name="connsiteX29" fmla="*/ 2444967 w 8477198"/>
                <a:gd name="connsiteY29" fmla="*/ 1144923 h 1734757"/>
                <a:gd name="connsiteX30" fmla="*/ 2445574 w 8477198"/>
                <a:gd name="connsiteY30" fmla="*/ 1147268 h 1734757"/>
                <a:gd name="connsiteX31" fmla="*/ 2502077 w 8477198"/>
                <a:gd name="connsiteY31" fmla="*/ 1131626 h 1734757"/>
                <a:gd name="connsiteX32" fmla="*/ 3384170 w 8477198"/>
                <a:gd name="connsiteY32" fmla="*/ 923471 h 1734757"/>
                <a:gd name="connsiteX33" fmla="*/ 4297041 w 8477198"/>
                <a:gd name="connsiteY33" fmla="*/ 927626 h 1734757"/>
                <a:gd name="connsiteX34" fmla="*/ 4521253 w 8477198"/>
                <a:gd name="connsiteY34" fmla="*/ 1345422 h 1734757"/>
                <a:gd name="connsiteX35" fmla="*/ 4715252 w 8477198"/>
                <a:gd name="connsiteY35" fmla="*/ 1665473 h 1734757"/>
                <a:gd name="connsiteX36" fmla="*/ 5465718 w 8477198"/>
                <a:gd name="connsiteY36" fmla="*/ 1125715 h 1734757"/>
                <a:gd name="connsiteX37" fmla="*/ 5764930 w 8477198"/>
                <a:gd name="connsiteY37" fmla="*/ 814037 h 1734757"/>
                <a:gd name="connsiteX38" fmla="*/ 6697194 w 8477198"/>
                <a:gd name="connsiteY38" fmla="*/ 214691 h 1734757"/>
                <a:gd name="connsiteX0" fmla="*/ 6697194 w 8477198"/>
                <a:gd name="connsiteY0" fmla="*/ 214691 h 1734757"/>
                <a:gd name="connsiteX1" fmla="*/ 6709661 w 8477198"/>
                <a:gd name="connsiteY1" fmla="*/ 214691 h 1734757"/>
                <a:gd name="connsiteX2" fmla="*/ 7145859 w 8477198"/>
                <a:gd name="connsiteY2" fmla="*/ 789985 h 1734757"/>
                <a:gd name="connsiteX3" fmla="*/ 7305313 w 8477198"/>
                <a:gd name="connsiteY3" fmla="*/ 1114171 h 1734757"/>
                <a:gd name="connsiteX4" fmla="*/ 8432560 w 8477198"/>
                <a:gd name="connsiteY4" fmla="*/ 880513 h 1734757"/>
                <a:gd name="connsiteX5" fmla="*/ 8477198 w 8477198"/>
                <a:gd name="connsiteY5" fmla="*/ 929103 h 1734757"/>
                <a:gd name="connsiteX6" fmla="*/ 7295155 w 8477198"/>
                <a:gd name="connsiteY6" fmla="*/ 1173736 h 1734757"/>
                <a:gd name="connsiteX7" fmla="*/ 7106763 w 8477198"/>
                <a:gd name="connsiteY7" fmla="*/ 814498 h 1734757"/>
                <a:gd name="connsiteX8" fmla="*/ 6708738 w 8477198"/>
                <a:gd name="connsiteY8" fmla="*/ 275180 h 1734757"/>
                <a:gd name="connsiteX9" fmla="*/ 6697656 w 8477198"/>
                <a:gd name="connsiteY9" fmla="*/ 275180 h 1734757"/>
                <a:gd name="connsiteX10" fmla="*/ 5808795 w 8477198"/>
                <a:gd name="connsiteY10" fmla="*/ 855594 h 1734757"/>
                <a:gd name="connsiteX11" fmla="*/ 5680430 w 8477198"/>
                <a:gd name="connsiteY11" fmla="*/ 987191 h 1734757"/>
                <a:gd name="connsiteX12" fmla="*/ 5510508 w 8477198"/>
                <a:gd name="connsiteY12" fmla="*/ 1166348 h 1734757"/>
                <a:gd name="connsiteX13" fmla="*/ 5121256 w 8477198"/>
                <a:gd name="connsiteY13" fmla="*/ 1556985 h 1734757"/>
                <a:gd name="connsiteX14" fmla="*/ 4763865 w 8477198"/>
                <a:gd name="connsiteY14" fmla="*/ 1734757 h 1734757"/>
                <a:gd name="connsiteX15" fmla="*/ 4720923 w 8477198"/>
                <a:gd name="connsiteY15" fmla="*/ 1730601 h 1734757"/>
                <a:gd name="connsiteX16" fmla="*/ 4489127 w 8477198"/>
                <a:gd name="connsiteY16" fmla="*/ 1387063 h 1734757"/>
                <a:gd name="connsiteX17" fmla="*/ 4263334 w 8477198"/>
                <a:gd name="connsiteY17" fmla="*/ 977494 h 1734757"/>
                <a:gd name="connsiteX18" fmla="*/ 3395251 w 8477198"/>
                <a:gd name="connsiteY18" fmla="*/ 982574 h 1734757"/>
                <a:gd name="connsiteX19" fmla="*/ 2444518 w 8477198"/>
                <a:gd name="connsiteY19" fmla="*/ 1209752 h 1734757"/>
                <a:gd name="connsiteX20" fmla="*/ 2426181 w 8477198"/>
                <a:gd name="connsiteY20" fmla="*/ 1207524 h 1734757"/>
                <a:gd name="connsiteX21" fmla="*/ 2209922 w 8477198"/>
                <a:gd name="connsiteY21" fmla="*/ 1255622 h 1734757"/>
                <a:gd name="connsiteX22" fmla="*/ 1401027 w 8477198"/>
                <a:gd name="connsiteY22" fmla="*/ 1328755 h 1734757"/>
                <a:gd name="connsiteX23" fmla="*/ 1093369 w 8477198"/>
                <a:gd name="connsiteY23" fmla="*/ 1317325 h 1734757"/>
                <a:gd name="connsiteX24" fmla="*/ 116246 w 8477198"/>
                <a:gd name="connsiteY24" fmla="*/ 971172 h 1734757"/>
                <a:gd name="connsiteX25" fmla="*/ 9978 w 8477198"/>
                <a:gd name="connsiteY25" fmla="*/ 496270 h 1734757"/>
                <a:gd name="connsiteX26" fmla="*/ 174671 w 8477198"/>
                <a:gd name="connsiteY26" fmla="*/ 0 h 1734757"/>
                <a:gd name="connsiteX27" fmla="*/ 248668 w 8477198"/>
                <a:gd name="connsiteY27" fmla="*/ 55572 h 1734757"/>
                <a:gd name="connsiteX28" fmla="*/ 223737 w 8477198"/>
                <a:gd name="connsiteY28" fmla="*/ 930610 h 1734757"/>
                <a:gd name="connsiteX29" fmla="*/ 2444967 w 8477198"/>
                <a:gd name="connsiteY29" fmla="*/ 1144923 h 1734757"/>
                <a:gd name="connsiteX30" fmla="*/ 2413374 w 8477198"/>
                <a:gd name="connsiteY30" fmla="*/ 938870 h 1734757"/>
                <a:gd name="connsiteX31" fmla="*/ 2502077 w 8477198"/>
                <a:gd name="connsiteY31" fmla="*/ 1131626 h 1734757"/>
                <a:gd name="connsiteX32" fmla="*/ 3384170 w 8477198"/>
                <a:gd name="connsiteY32" fmla="*/ 923471 h 1734757"/>
                <a:gd name="connsiteX33" fmla="*/ 4297041 w 8477198"/>
                <a:gd name="connsiteY33" fmla="*/ 927626 h 1734757"/>
                <a:gd name="connsiteX34" fmla="*/ 4521253 w 8477198"/>
                <a:gd name="connsiteY34" fmla="*/ 1345422 h 1734757"/>
                <a:gd name="connsiteX35" fmla="*/ 4715252 w 8477198"/>
                <a:gd name="connsiteY35" fmla="*/ 1665473 h 1734757"/>
                <a:gd name="connsiteX36" fmla="*/ 5465718 w 8477198"/>
                <a:gd name="connsiteY36" fmla="*/ 1125715 h 1734757"/>
                <a:gd name="connsiteX37" fmla="*/ 5764930 w 8477198"/>
                <a:gd name="connsiteY37" fmla="*/ 814037 h 1734757"/>
                <a:gd name="connsiteX38" fmla="*/ 6697194 w 8477198"/>
                <a:gd name="connsiteY38" fmla="*/ 214691 h 1734757"/>
                <a:gd name="connsiteX0" fmla="*/ 6697194 w 8477198"/>
                <a:gd name="connsiteY0" fmla="*/ 214691 h 1734757"/>
                <a:gd name="connsiteX1" fmla="*/ 6709661 w 8477198"/>
                <a:gd name="connsiteY1" fmla="*/ 214691 h 1734757"/>
                <a:gd name="connsiteX2" fmla="*/ 7145859 w 8477198"/>
                <a:gd name="connsiteY2" fmla="*/ 789985 h 1734757"/>
                <a:gd name="connsiteX3" fmla="*/ 7305313 w 8477198"/>
                <a:gd name="connsiteY3" fmla="*/ 1114171 h 1734757"/>
                <a:gd name="connsiteX4" fmla="*/ 8432560 w 8477198"/>
                <a:gd name="connsiteY4" fmla="*/ 880513 h 1734757"/>
                <a:gd name="connsiteX5" fmla="*/ 8477198 w 8477198"/>
                <a:gd name="connsiteY5" fmla="*/ 929103 h 1734757"/>
                <a:gd name="connsiteX6" fmla="*/ 7295155 w 8477198"/>
                <a:gd name="connsiteY6" fmla="*/ 1173736 h 1734757"/>
                <a:gd name="connsiteX7" fmla="*/ 7106763 w 8477198"/>
                <a:gd name="connsiteY7" fmla="*/ 814498 h 1734757"/>
                <a:gd name="connsiteX8" fmla="*/ 6708738 w 8477198"/>
                <a:gd name="connsiteY8" fmla="*/ 275180 h 1734757"/>
                <a:gd name="connsiteX9" fmla="*/ 6697656 w 8477198"/>
                <a:gd name="connsiteY9" fmla="*/ 275180 h 1734757"/>
                <a:gd name="connsiteX10" fmla="*/ 5808795 w 8477198"/>
                <a:gd name="connsiteY10" fmla="*/ 855594 h 1734757"/>
                <a:gd name="connsiteX11" fmla="*/ 5680430 w 8477198"/>
                <a:gd name="connsiteY11" fmla="*/ 987191 h 1734757"/>
                <a:gd name="connsiteX12" fmla="*/ 5510508 w 8477198"/>
                <a:gd name="connsiteY12" fmla="*/ 1166348 h 1734757"/>
                <a:gd name="connsiteX13" fmla="*/ 5121256 w 8477198"/>
                <a:gd name="connsiteY13" fmla="*/ 1556985 h 1734757"/>
                <a:gd name="connsiteX14" fmla="*/ 4763865 w 8477198"/>
                <a:gd name="connsiteY14" fmla="*/ 1734757 h 1734757"/>
                <a:gd name="connsiteX15" fmla="*/ 4720923 w 8477198"/>
                <a:gd name="connsiteY15" fmla="*/ 1730601 h 1734757"/>
                <a:gd name="connsiteX16" fmla="*/ 4489127 w 8477198"/>
                <a:gd name="connsiteY16" fmla="*/ 1387063 h 1734757"/>
                <a:gd name="connsiteX17" fmla="*/ 4263334 w 8477198"/>
                <a:gd name="connsiteY17" fmla="*/ 977494 h 1734757"/>
                <a:gd name="connsiteX18" fmla="*/ 3395251 w 8477198"/>
                <a:gd name="connsiteY18" fmla="*/ 982574 h 1734757"/>
                <a:gd name="connsiteX19" fmla="*/ 2444518 w 8477198"/>
                <a:gd name="connsiteY19" fmla="*/ 1209752 h 1734757"/>
                <a:gd name="connsiteX20" fmla="*/ 2426181 w 8477198"/>
                <a:gd name="connsiteY20" fmla="*/ 1207524 h 1734757"/>
                <a:gd name="connsiteX21" fmla="*/ 2209922 w 8477198"/>
                <a:gd name="connsiteY21" fmla="*/ 1255622 h 1734757"/>
                <a:gd name="connsiteX22" fmla="*/ 1401027 w 8477198"/>
                <a:gd name="connsiteY22" fmla="*/ 1328755 h 1734757"/>
                <a:gd name="connsiteX23" fmla="*/ 1093369 w 8477198"/>
                <a:gd name="connsiteY23" fmla="*/ 1317325 h 1734757"/>
                <a:gd name="connsiteX24" fmla="*/ 116246 w 8477198"/>
                <a:gd name="connsiteY24" fmla="*/ 971172 h 1734757"/>
                <a:gd name="connsiteX25" fmla="*/ 9978 w 8477198"/>
                <a:gd name="connsiteY25" fmla="*/ 496270 h 1734757"/>
                <a:gd name="connsiteX26" fmla="*/ 174671 w 8477198"/>
                <a:gd name="connsiteY26" fmla="*/ 0 h 1734757"/>
                <a:gd name="connsiteX27" fmla="*/ 248668 w 8477198"/>
                <a:gd name="connsiteY27" fmla="*/ 55572 h 1734757"/>
                <a:gd name="connsiteX28" fmla="*/ 223737 w 8477198"/>
                <a:gd name="connsiteY28" fmla="*/ 930610 h 1734757"/>
                <a:gd name="connsiteX29" fmla="*/ 2444967 w 8477198"/>
                <a:gd name="connsiteY29" fmla="*/ 1144923 h 1734757"/>
                <a:gd name="connsiteX30" fmla="*/ 2502077 w 8477198"/>
                <a:gd name="connsiteY30" fmla="*/ 1131626 h 1734757"/>
                <a:gd name="connsiteX31" fmla="*/ 3384170 w 8477198"/>
                <a:gd name="connsiteY31" fmla="*/ 923471 h 1734757"/>
                <a:gd name="connsiteX32" fmla="*/ 4297041 w 8477198"/>
                <a:gd name="connsiteY32" fmla="*/ 927626 h 1734757"/>
                <a:gd name="connsiteX33" fmla="*/ 4521253 w 8477198"/>
                <a:gd name="connsiteY33" fmla="*/ 1345422 h 1734757"/>
                <a:gd name="connsiteX34" fmla="*/ 4715252 w 8477198"/>
                <a:gd name="connsiteY34" fmla="*/ 1665473 h 1734757"/>
                <a:gd name="connsiteX35" fmla="*/ 5465718 w 8477198"/>
                <a:gd name="connsiteY35" fmla="*/ 1125715 h 1734757"/>
                <a:gd name="connsiteX36" fmla="*/ 5764930 w 8477198"/>
                <a:gd name="connsiteY36" fmla="*/ 814037 h 1734757"/>
                <a:gd name="connsiteX37" fmla="*/ 6697194 w 8477198"/>
                <a:gd name="connsiteY37" fmla="*/ 214691 h 1734757"/>
                <a:gd name="connsiteX0" fmla="*/ 6697194 w 8477198"/>
                <a:gd name="connsiteY0" fmla="*/ 214691 h 1734757"/>
                <a:gd name="connsiteX1" fmla="*/ 6709661 w 8477198"/>
                <a:gd name="connsiteY1" fmla="*/ 214691 h 1734757"/>
                <a:gd name="connsiteX2" fmla="*/ 7145859 w 8477198"/>
                <a:gd name="connsiteY2" fmla="*/ 789985 h 1734757"/>
                <a:gd name="connsiteX3" fmla="*/ 7305313 w 8477198"/>
                <a:gd name="connsiteY3" fmla="*/ 1114171 h 1734757"/>
                <a:gd name="connsiteX4" fmla="*/ 8432560 w 8477198"/>
                <a:gd name="connsiteY4" fmla="*/ 880513 h 1734757"/>
                <a:gd name="connsiteX5" fmla="*/ 8477198 w 8477198"/>
                <a:gd name="connsiteY5" fmla="*/ 929103 h 1734757"/>
                <a:gd name="connsiteX6" fmla="*/ 7295155 w 8477198"/>
                <a:gd name="connsiteY6" fmla="*/ 1173736 h 1734757"/>
                <a:gd name="connsiteX7" fmla="*/ 7106763 w 8477198"/>
                <a:gd name="connsiteY7" fmla="*/ 814498 h 1734757"/>
                <a:gd name="connsiteX8" fmla="*/ 6708738 w 8477198"/>
                <a:gd name="connsiteY8" fmla="*/ 275180 h 1734757"/>
                <a:gd name="connsiteX9" fmla="*/ 6697656 w 8477198"/>
                <a:gd name="connsiteY9" fmla="*/ 275180 h 1734757"/>
                <a:gd name="connsiteX10" fmla="*/ 5808795 w 8477198"/>
                <a:gd name="connsiteY10" fmla="*/ 855594 h 1734757"/>
                <a:gd name="connsiteX11" fmla="*/ 5680430 w 8477198"/>
                <a:gd name="connsiteY11" fmla="*/ 987191 h 1734757"/>
                <a:gd name="connsiteX12" fmla="*/ 5510508 w 8477198"/>
                <a:gd name="connsiteY12" fmla="*/ 1166348 h 1734757"/>
                <a:gd name="connsiteX13" fmla="*/ 5121256 w 8477198"/>
                <a:gd name="connsiteY13" fmla="*/ 1556985 h 1734757"/>
                <a:gd name="connsiteX14" fmla="*/ 4763865 w 8477198"/>
                <a:gd name="connsiteY14" fmla="*/ 1734757 h 1734757"/>
                <a:gd name="connsiteX15" fmla="*/ 4720923 w 8477198"/>
                <a:gd name="connsiteY15" fmla="*/ 1730601 h 1734757"/>
                <a:gd name="connsiteX16" fmla="*/ 4489127 w 8477198"/>
                <a:gd name="connsiteY16" fmla="*/ 1387063 h 1734757"/>
                <a:gd name="connsiteX17" fmla="*/ 4263334 w 8477198"/>
                <a:gd name="connsiteY17" fmla="*/ 977494 h 1734757"/>
                <a:gd name="connsiteX18" fmla="*/ 3395251 w 8477198"/>
                <a:gd name="connsiteY18" fmla="*/ 982574 h 1734757"/>
                <a:gd name="connsiteX19" fmla="*/ 2444518 w 8477198"/>
                <a:gd name="connsiteY19" fmla="*/ 1209752 h 1734757"/>
                <a:gd name="connsiteX20" fmla="*/ 2426181 w 8477198"/>
                <a:gd name="connsiteY20" fmla="*/ 1207524 h 1734757"/>
                <a:gd name="connsiteX21" fmla="*/ 2209922 w 8477198"/>
                <a:gd name="connsiteY21" fmla="*/ 1255622 h 1734757"/>
                <a:gd name="connsiteX22" fmla="*/ 1401027 w 8477198"/>
                <a:gd name="connsiteY22" fmla="*/ 1328755 h 1734757"/>
                <a:gd name="connsiteX23" fmla="*/ 1093369 w 8477198"/>
                <a:gd name="connsiteY23" fmla="*/ 1317325 h 1734757"/>
                <a:gd name="connsiteX24" fmla="*/ 116246 w 8477198"/>
                <a:gd name="connsiteY24" fmla="*/ 971172 h 1734757"/>
                <a:gd name="connsiteX25" fmla="*/ 9978 w 8477198"/>
                <a:gd name="connsiteY25" fmla="*/ 496270 h 1734757"/>
                <a:gd name="connsiteX26" fmla="*/ 174671 w 8477198"/>
                <a:gd name="connsiteY26" fmla="*/ 0 h 1734757"/>
                <a:gd name="connsiteX27" fmla="*/ 248668 w 8477198"/>
                <a:gd name="connsiteY27" fmla="*/ 55572 h 1734757"/>
                <a:gd name="connsiteX28" fmla="*/ 223737 w 8477198"/>
                <a:gd name="connsiteY28" fmla="*/ 930610 h 1734757"/>
                <a:gd name="connsiteX29" fmla="*/ 2502077 w 8477198"/>
                <a:gd name="connsiteY29" fmla="*/ 1131626 h 1734757"/>
                <a:gd name="connsiteX30" fmla="*/ 3384170 w 8477198"/>
                <a:gd name="connsiteY30" fmla="*/ 923471 h 1734757"/>
                <a:gd name="connsiteX31" fmla="*/ 4297041 w 8477198"/>
                <a:gd name="connsiteY31" fmla="*/ 927626 h 1734757"/>
                <a:gd name="connsiteX32" fmla="*/ 4521253 w 8477198"/>
                <a:gd name="connsiteY32" fmla="*/ 1345422 h 1734757"/>
                <a:gd name="connsiteX33" fmla="*/ 4715252 w 8477198"/>
                <a:gd name="connsiteY33" fmla="*/ 1665473 h 1734757"/>
                <a:gd name="connsiteX34" fmla="*/ 5465718 w 8477198"/>
                <a:gd name="connsiteY34" fmla="*/ 1125715 h 1734757"/>
                <a:gd name="connsiteX35" fmla="*/ 5764930 w 8477198"/>
                <a:gd name="connsiteY35" fmla="*/ 814037 h 1734757"/>
                <a:gd name="connsiteX36" fmla="*/ 6697194 w 8477198"/>
                <a:gd name="connsiteY36" fmla="*/ 214691 h 1734757"/>
                <a:gd name="connsiteX0" fmla="*/ 6714652 w 8494656"/>
                <a:gd name="connsiteY0" fmla="*/ 214691 h 1734757"/>
                <a:gd name="connsiteX1" fmla="*/ 6727119 w 8494656"/>
                <a:gd name="connsiteY1" fmla="*/ 214691 h 1734757"/>
                <a:gd name="connsiteX2" fmla="*/ 7163317 w 8494656"/>
                <a:gd name="connsiteY2" fmla="*/ 789985 h 1734757"/>
                <a:gd name="connsiteX3" fmla="*/ 7322771 w 8494656"/>
                <a:gd name="connsiteY3" fmla="*/ 1114171 h 1734757"/>
                <a:gd name="connsiteX4" fmla="*/ 8450018 w 8494656"/>
                <a:gd name="connsiteY4" fmla="*/ 880513 h 1734757"/>
                <a:gd name="connsiteX5" fmla="*/ 8494656 w 8494656"/>
                <a:gd name="connsiteY5" fmla="*/ 929103 h 1734757"/>
                <a:gd name="connsiteX6" fmla="*/ 7312613 w 8494656"/>
                <a:gd name="connsiteY6" fmla="*/ 1173736 h 1734757"/>
                <a:gd name="connsiteX7" fmla="*/ 7124221 w 8494656"/>
                <a:gd name="connsiteY7" fmla="*/ 814498 h 1734757"/>
                <a:gd name="connsiteX8" fmla="*/ 6726196 w 8494656"/>
                <a:gd name="connsiteY8" fmla="*/ 275180 h 1734757"/>
                <a:gd name="connsiteX9" fmla="*/ 6715114 w 8494656"/>
                <a:gd name="connsiteY9" fmla="*/ 275180 h 1734757"/>
                <a:gd name="connsiteX10" fmla="*/ 5826253 w 8494656"/>
                <a:gd name="connsiteY10" fmla="*/ 855594 h 1734757"/>
                <a:gd name="connsiteX11" fmla="*/ 5697888 w 8494656"/>
                <a:gd name="connsiteY11" fmla="*/ 987191 h 1734757"/>
                <a:gd name="connsiteX12" fmla="*/ 5527966 w 8494656"/>
                <a:gd name="connsiteY12" fmla="*/ 1166348 h 1734757"/>
                <a:gd name="connsiteX13" fmla="*/ 5138714 w 8494656"/>
                <a:gd name="connsiteY13" fmla="*/ 1556985 h 1734757"/>
                <a:gd name="connsiteX14" fmla="*/ 4781323 w 8494656"/>
                <a:gd name="connsiteY14" fmla="*/ 1734757 h 1734757"/>
                <a:gd name="connsiteX15" fmla="*/ 4738381 w 8494656"/>
                <a:gd name="connsiteY15" fmla="*/ 1730601 h 1734757"/>
                <a:gd name="connsiteX16" fmla="*/ 4506585 w 8494656"/>
                <a:gd name="connsiteY16" fmla="*/ 1387063 h 1734757"/>
                <a:gd name="connsiteX17" fmla="*/ 4280792 w 8494656"/>
                <a:gd name="connsiteY17" fmla="*/ 977494 h 1734757"/>
                <a:gd name="connsiteX18" fmla="*/ 3412709 w 8494656"/>
                <a:gd name="connsiteY18" fmla="*/ 982574 h 1734757"/>
                <a:gd name="connsiteX19" fmla="*/ 2461976 w 8494656"/>
                <a:gd name="connsiteY19" fmla="*/ 1209752 h 1734757"/>
                <a:gd name="connsiteX20" fmla="*/ 2443639 w 8494656"/>
                <a:gd name="connsiteY20" fmla="*/ 1207524 h 1734757"/>
                <a:gd name="connsiteX21" fmla="*/ 2227380 w 8494656"/>
                <a:gd name="connsiteY21" fmla="*/ 1255622 h 1734757"/>
                <a:gd name="connsiteX22" fmla="*/ 1418485 w 8494656"/>
                <a:gd name="connsiteY22" fmla="*/ 1328755 h 1734757"/>
                <a:gd name="connsiteX23" fmla="*/ 1110827 w 8494656"/>
                <a:gd name="connsiteY23" fmla="*/ 1317325 h 1734757"/>
                <a:gd name="connsiteX24" fmla="*/ 133704 w 8494656"/>
                <a:gd name="connsiteY24" fmla="*/ 971172 h 1734757"/>
                <a:gd name="connsiteX25" fmla="*/ 27436 w 8494656"/>
                <a:gd name="connsiteY25" fmla="*/ 496270 h 1734757"/>
                <a:gd name="connsiteX26" fmla="*/ 192129 w 8494656"/>
                <a:gd name="connsiteY26" fmla="*/ 0 h 1734757"/>
                <a:gd name="connsiteX27" fmla="*/ 266126 w 8494656"/>
                <a:gd name="connsiteY27" fmla="*/ 55572 h 1734757"/>
                <a:gd name="connsiteX28" fmla="*/ 241195 w 8494656"/>
                <a:gd name="connsiteY28" fmla="*/ 930610 h 1734757"/>
                <a:gd name="connsiteX29" fmla="*/ 3401628 w 8494656"/>
                <a:gd name="connsiteY29" fmla="*/ 923471 h 1734757"/>
                <a:gd name="connsiteX30" fmla="*/ 4314499 w 8494656"/>
                <a:gd name="connsiteY30" fmla="*/ 927626 h 1734757"/>
                <a:gd name="connsiteX31" fmla="*/ 4538711 w 8494656"/>
                <a:gd name="connsiteY31" fmla="*/ 1345422 h 1734757"/>
                <a:gd name="connsiteX32" fmla="*/ 4732710 w 8494656"/>
                <a:gd name="connsiteY32" fmla="*/ 1665473 h 1734757"/>
                <a:gd name="connsiteX33" fmla="*/ 5483176 w 8494656"/>
                <a:gd name="connsiteY33" fmla="*/ 1125715 h 1734757"/>
                <a:gd name="connsiteX34" fmla="*/ 5782388 w 8494656"/>
                <a:gd name="connsiteY34" fmla="*/ 814037 h 1734757"/>
                <a:gd name="connsiteX35" fmla="*/ 6714652 w 849465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323079 w 8503236"/>
                <a:gd name="connsiteY30" fmla="*/ 927626 h 1734757"/>
                <a:gd name="connsiteX31" fmla="*/ 4547291 w 8503236"/>
                <a:gd name="connsiteY31" fmla="*/ 1345422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323079 w 8503236"/>
                <a:gd name="connsiteY30" fmla="*/ 927626 h 1734757"/>
                <a:gd name="connsiteX31" fmla="*/ 4547291 w 8503236"/>
                <a:gd name="connsiteY31" fmla="*/ 1345422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323079 w 8503236"/>
                <a:gd name="connsiteY30" fmla="*/ 927626 h 1734757"/>
                <a:gd name="connsiteX31" fmla="*/ 4547291 w 8503236"/>
                <a:gd name="connsiteY31" fmla="*/ 1345422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47291 w 8503236"/>
                <a:gd name="connsiteY31" fmla="*/ 1345422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491756 w 8503236"/>
                <a:gd name="connsiteY33" fmla="*/ 1070143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491756 w 8503236"/>
                <a:gd name="connsiteY33" fmla="*/ 1070143 h 1734757"/>
                <a:gd name="connsiteX34" fmla="*/ 5829609 w 8503236"/>
                <a:gd name="connsiteY34" fmla="*/ 744571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356514 w 8503236"/>
                <a:gd name="connsiteY33" fmla="*/ 1209076 h 1734757"/>
                <a:gd name="connsiteX34" fmla="*/ 5829609 w 8503236"/>
                <a:gd name="connsiteY34" fmla="*/ 744571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8829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8507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303743 h 1734757"/>
                <a:gd name="connsiteX32" fmla="*/ 48507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303743 h 1734757"/>
                <a:gd name="connsiteX32" fmla="*/ 48507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66370 w 8503236"/>
                <a:gd name="connsiteY18" fmla="*/ 1010362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303743 h 1734757"/>
                <a:gd name="connsiteX32" fmla="*/ 48507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19897 w 8499901"/>
                <a:gd name="connsiteY0" fmla="*/ 214691 h 1734757"/>
                <a:gd name="connsiteX1" fmla="*/ 6732364 w 8499901"/>
                <a:gd name="connsiteY1" fmla="*/ 214691 h 1734757"/>
                <a:gd name="connsiteX2" fmla="*/ 7168562 w 8499901"/>
                <a:gd name="connsiteY2" fmla="*/ 789985 h 1734757"/>
                <a:gd name="connsiteX3" fmla="*/ 7328016 w 8499901"/>
                <a:gd name="connsiteY3" fmla="*/ 1114171 h 1734757"/>
                <a:gd name="connsiteX4" fmla="*/ 8455263 w 8499901"/>
                <a:gd name="connsiteY4" fmla="*/ 880513 h 1734757"/>
                <a:gd name="connsiteX5" fmla="*/ 8499901 w 8499901"/>
                <a:gd name="connsiteY5" fmla="*/ 929103 h 1734757"/>
                <a:gd name="connsiteX6" fmla="*/ 7317858 w 8499901"/>
                <a:gd name="connsiteY6" fmla="*/ 1173736 h 1734757"/>
                <a:gd name="connsiteX7" fmla="*/ 7129466 w 8499901"/>
                <a:gd name="connsiteY7" fmla="*/ 814498 h 1734757"/>
                <a:gd name="connsiteX8" fmla="*/ 6731441 w 8499901"/>
                <a:gd name="connsiteY8" fmla="*/ 275180 h 1734757"/>
                <a:gd name="connsiteX9" fmla="*/ 6720359 w 8499901"/>
                <a:gd name="connsiteY9" fmla="*/ 275180 h 1734757"/>
                <a:gd name="connsiteX10" fmla="*/ 5831498 w 8499901"/>
                <a:gd name="connsiteY10" fmla="*/ 855594 h 1734757"/>
                <a:gd name="connsiteX11" fmla="*/ 5703133 w 8499901"/>
                <a:gd name="connsiteY11" fmla="*/ 987191 h 1734757"/>
                <a:gd name="connsiteX12" fmla="*/ 5533211 w 8499901"/>
                <a:gd name="connsiteY12" fmla="*/ 1166348 h 1734757"/>
                <a:gd name="connsiteX13" fmla="*/ 5143959 w 8499901"/>
                <a:gd name="connsiteY13" fmla="*/ 1556985 h 1734757"/>
                <a:gd name="connsiteX14" fmla="*/ 4786568 w 8499901"/>
                <a:gd name="connsiteY14" fmla="*/ 1734757 h 1734757"/>
                <a:gd name="connsiteX15" fmla="*/ 4743626 w 8499901"/>
                <a:gd name="connsiteY15" fmla="*/ 1730601 h 1734757"/>
                <a:gd name="connsiteX16" fmla="*/ 4511830 w 8499901"/>
                <a:gd name="connsiteY16" fmla="*/ 1387063 h 1734757"/>
                <a:gd name="connsiteX17" fmla="*/ 4286037 w 8499901"/>
                <a:gd name="connsiteY17" fmla="*/ 977494 h 1734757"/>
                <a:gd name="connsiteX18" fmla="*/ 3463035 w 8499901"/>
                <a:gd name="connsiteY18" fmla="*/ 1010362 h 1734757"/>
                <a:gd name="connsiteX19" fmla="*/ 2467221 w 8499901"/>
                <a:gd name="connsiteY19" fmla="*/ 1209752 h 1734757"/>
                <a:gd name="connsiteX20" fmla="*/ 2448884 w 8499901"/>
                <a:gd name="connsiteY20" fmla="*/ 1207524 h 1734757"/>
                <a:gd name="connsiteX21" fmla="*/ 2232625 w 8499901"/>
                <a:gd name="connsiteY21" fmla="*/ 1255622 h 1734757"/>
                <a:gd name="connsiteX22" fmla="*/ 1423730 w 8499901"/>
                <a:gd name="connsiteY22" fmla="*/ 1328755 h 1734757"/>
                <a:gd name="connsiteX23" fmla="*/ 1116072 w 8499901"/>
                <a:gd name="connsiteY23" fmla="*/ 1317325 h 1734757"/>
                <a:gd name="connsiteX24" fmla="*/ 138949 w 8499901"/>
                <a:gd name="connsiteY24" fmla="*/ 971172 h 1734757"/>
                <a:gd name="connsiteX25" fmla="*/ 32681 w 8499901"/>
                <a:gd name="connsiteY25" fmla="*/ 496270 h 1734757"/>
                <a:gd name="connsiteX26" fmla="*/ 197374 w 8499901"/>
                <a:gd name="connsiteY26" fmla="*/ 0 h 1734757"/>
                <a:gd name="connsiteX27" fmla="*/ 271371 w 8499901"/>
                <a:gd name="connsiteY27" fmla="*/ 55572 h 1734757"/>
                <a:gd name="connsiteX28" fmla="*/ 246440 w 8499901"/>
                <a:gd name="connsiteY28" fmla="*/ 930610 h 1734757"/>
                <a:gd name="connsiteX29" fmla="*/ 3477714 w 8499901"/>
                <a:gd name="connsiteY29" fmla="*/ 840111 h 1734757"/>
                <a:gd name="connsiteX30" fmla="*/ 4293984 w 8499901"/>
                <a:gd name="connsiteY30" fmla="*/ 872053 h 1734757"/>
                <a:gd name="connsiteX31" fmla="*/ 4556837 w 8499901"/>
                <a:gd name="connsiteY31" fmla="*/ 1303743 h 1734757"/>
                <a:gd name="connsiteX32" fmla="*/ 4847438 w 8499901"/>
                <a:gd name="connsiteY32" fmla="*/ 1596007 h 1734757"/>
                <a:gd name="connsiteX33" fmla="*/ 5826274 w 8499901"/>
                <a:gd name="connsiteY33" fmla="*/ 744571 h 1734757"/>
                <a:gd name="connsiteX34" fmla="*/ 6719897 w 8499901"/>
                <a:gd name="connsiteY34" fmla="*/ 214691 h 1734757"/>
                <a:gd name="connsiteX0" fmla="*/ 6719897 w 8499901"/>
                <a:gd name="connsiteY0" fmla="*/ 214691 h 1734757"/>
                <a:gd name="connsiteX1" fmla="*/ 6732364 w 8499901"/>
                <a:gd name="connsiteY1" fmla="*/ 214691 h 1734757"/>
                <a:gd name="connsiteX2" fmla="*/ 7168562 w 8499901"/>
                <a:gd name="connsiteY2" fmla="*/ 789985 h 1734757"/>
                <a:gd name="connsiteX3" fmla="*/ 7328016 w 8499901"/>
                <a:gd name="connsiteY3" fmla="*/ 1114171 h 1734757"/>
                <a:gd name="connsiteX4" fmla="*/ 8455263 w 8499901"/>
                <a:gd name="connsiteY4" fmla="*/ 880513 h 1734757"/>
                <a:gd name="connsiteX5" fmla="*/ 8499901 w 8499901"/>
                <a:gd name="connsiteY5" fmla="*/ 929103 h 1734757"/>
                <a:gd name="connsiteX6" fmla="*/ 7317858 w 8499901"/>
                <a:gd name="connsiteY6" fmla="*/ 1173736 h 1734757"/>
                <a:gd name="connsiteX7" fmla="*/ 7129466 w 8499901"/>
                <a:gd name="connsiteY7" fmla="*/ 814498 h 1734757"/>
                <a:gd name="connsiteX8" fmla="*/ 6731441 w 8499901"/>
                <a:gd name="connsiteY8" fmla="*/ 275180 h 1734757"/>
                <a:gd name="connsiteX9" fmla="*/ 6720359 w 8499901"/>
                <a:gd name="connsiteY9" fmla="*/ 275180 h 1734757"/>
                <a:gd name="connsiteX10" fmla="*/ 5831498 w 8499901"/>
                <a:gd name="connsiteY10" fmla="*/ 855594 h 1734757"/>
                <a:gd name="connsiteX11" fmla="*/ 5703133 w 8499901"/>
                <a:gd name="connsiteY11" fmla="*/ 987191 h 1734757"/>
                <a:gd name="connsiteX12" fmla="*/ 5533211 w 8499901"/>
                <a:gd name="connsiteY12" fmla="*/ 1166348 h 1734757"/>
                <a:gd name="connsiteX13" fmla="*/ 5143959 w 8499901"/>
                <a:gd name="connsiteY13" fmla="*/ 1556985 h 1734757"/>
                <a:gd name="connsiteX14" fmla="*/ 4786568 w 8499901"/>
                <a:gd name="connsiteY14" fmla="*/ 1734757 h 1734757"/>
                <a:gd name="connsiteX15" fmla="*/ 4743626 w 8499901"/>
                <a:gd name="connsiteY15" fmla="*/ 1730601 h 1734757"/>
                <a:gd name="connsiteX16" fmla="*/ 4511830 w 8499901"/>
                <a:gd name="connsiteY16" fmla="*/ 1387063 h 1734757"/>
                <a:gd name="connsiteX17" fmla="*/ 4286037 w 8499901"/>
                <a:gd name="connsiteY17" fmla="*/ 977494 h 1734757"/>
                <a:gd name="connsiteX18" fmla="*/ 3463035 w 8499901"/>
                <a:gd name="connsiteY18" fmla="*/ 1010362 h 1734757"/>
                <a:gd name="connsiteX19" fmla="*/ 2467221 w 8499901"/>
                <a:gd name="connsiteY19" fmla="*/ 1209752 h 1734757"/>
                <a:gd name="connsiteX20" fmla="*/ 2448884 w 8499901"/>
                <a:gd name="connsiteY20" fmla="*/ 1207524 h 1734757"/>
                <a:gd name="connsiteX21" fmla="*/ 2232625 w 8499901"/>
                <a:gd name="connsiteY21" fmla="*/ 1255622 h 1734757"/>
                <a:gd name="connsiteX22" fmla="*/ 1423730 w 8499901"/>
                <a:gd name="connsiteY22" fmla="*/ 1328755 h 1734757"/>
                <a:gd name="connsiteX23" fmla="*/ 1116072 w 8499901"/>
                <a:gd name="connsiteY23" fmla="*/ 1317325 h 1734757"/>
                <a:gd name="connsiteX24" fmla="*/ 138949 w 8499901"/>
                <a:gd name="connsiteY24" fmla="*/ 971172 h 1734757"/>
                <a:gd name="connsiteX25" fmla="*/ 32681 w 8499901"/>
                <a:gd name="connsiteY25" fmla="*/ 496270 h 1734757"/>
                <a:gd name="connsiteX26" fmla="*/ 197374 w 8499901"/>
                <a:gd name="connsiteY26" fmla="*/ 0 h 1734757"/>
                <a:gd name="connsiteX27" fmla="*/ 271371 w 8499901"/>
                <a:gd name="connsiteY27" fmla="*/ 55572 h 1734757"/>
                <a:gd name="connsiteX28" fmla="*/ 246440 w 8499901"/>
                <a:gd name="connsiteY28" fmla="*/ 930610 h 1734757"/>
                <a:gd name="connsiteX29" fmla="*/ 3477714 w 8499901"/>
                <a:gd name="connsiteY29" fmla="*/ 840111 h 1734757"/>
                <a:gd name="connsiteX30" fmla="*/ 4293984 w 8499901"/>
                <a:gd name="connsiteY30" fmla="*/ 872053 h 1734757"/>
                <a:gd name="connsiteX31" fmla="*/ 4556837 w 8499901"/>
                <a:gd name="connsiteY31" fmla="*/ 1303743 h 1734757"/>
                <a:gd name="connsiteX32" fmla="*/ 4847438 w 8499901"/>
                <a:gd name="connsiteY32" fmla="*/ 1596007 h 1734757"/>
                <a:gd name="connsiteX33" fmla="*/ 5826274 w 8499901"/>
                <a:gd name="connsiteY33" fmla="*/ 744571 h 1734757"/>
                <a:gd name="connsiteX34" fmla="*/ 6719897 w 8499901"/>
                <a:gd name="connsiteY34" fmla="*/ 214691 h 1734757"/>
                <a:gd name="connsiteX0" fmla="*/ 6702261 w 8482265"/>
                <a:gd name="connsiteY0" fmla="*/ 214691 h 1734757"/>
                <a:gd name="connsiteX1" fmla="*/ 6714728 w 8482265"/>
                <a:gd name="connsiteY1" fmla="*/ 214691 h 1734757"/>
                <a:gd name="connsiteX2" fmla="*/ 7150926 w 8482265"/>
                <a:gd name="connsiteY2" fmla="*/ 789985 h 1734757"/>
                <a:gd name="connsiteX3" fmla="*/ 7310380 w 8482265"/>
                <a:gd name="connsiteY3" fmla="*/ 1114171 h 1734757"/>
                <a:gd name="connsiteX4" fmla="*/ 8437627 w 8482265"/>
                <a:gd name="connsiteY4" fmla="*/ 880513 h 1734757"/>
                <a:gd name="connsiteX5" fmla="*/ 8482265 w 8482265"/>
                <a:gd name="connsiteY5" fmla="*/ 929103 h 1734757"/>
                <a:gd name="connsiteX6" fmla="*/ 7300222 w 8482265"/>
                <a:gd name="connsiteY6" fmla="*/ 1173736 h 1734757"/>
                <a:gd name="connsiteX7" fmla="*/ 7111830 w 8482265"/>
                <a:gd name="connsiteY7" fmla="*/ 814498 h 1734757"/>
                <a:gd name="connsiteX8" fmla="*/ 6713805 w 8482265"/>
                <a:gd name="connsiteY8" fmla="*/ 275180 h 1734757"/>
                <a:gd name="connsiteX9" fmla="*/ 6702723 w 8482265"/>
                <a:gd name="connsiteY9" fmla="*/ 275180 h 1734757"/>
                <a:gd name="connsiteX10" fmla="*/ 5813862 w 8482265"/>
                <a:gd name="connsiteY10" fmla="*/ 855594 h 1734757"/>
                <a:gd name="connsiteX11" fmla="*/ 5685497 w 8482265"/>
                <a:gd name="connsiteY11" fmla="*/ 987191 h 1734757"/>
                <a:gd name="connsiteX12" fmla="*/ 5515575 w 8482265"/>
                <a:gd name="connsiteY12" fmla="*/ 1166348 h 1734757"/>
                <a:gd name="connsiteX13" fmla="*/ 5126323 w 8482265"/>
                <a:gd name="connsiteY13" fmla="*/ 1556985 h 1734757"/>
                <a:gd name="connsiteX14" fmla="*/ 4768932 w 8482265"/>
                <a:gd name="connsiteY14" fmla="*/ 1734757 h 1734757"/>
                <a:gd name="connsiteX15" fmla="*/ 4725990 w 8482265"/>
                <a:gd name="connsiteY15" fmla="*/ 1730601 h 1734757"/>
                <a:gd name="connsiteX16" fmla="*/ 4494194 w 8482265"/>
                <a:gd name="connsiteY16" fmla="*/ 1387063 h 1734757"/>
                <a:gd name="connsiteX17" fmla="*/ 4268401 w 8482265"/>
                <a:gd name="connsiteY17" fmla="*/ 977494 h 1734757"/>
                <a:gd name="connsiteX18" fmla="*/ 3445399 w 8482265"/>
                <a:gd name="connsiteY18" fmla="*/ 1010362 h 1734757"/>
                <a:gd name="connsiteX19" fmla="*/ 2449585 w 8482265"/>
                <a:gd name="connsiteY19" fmla="*/ 1209752 h 1734757"/>
                <a:gd name="connsiteX20" fmla="*/ 2431248 w 8482265"/>
                <a:gd name="connsiteY20" fmla="*/ 1207524 h 1734757"/>
                <a:gd name="connsiteX21" fmla="*/ 2214989 w 8482265"/>
                <a:gd name="connsiteY21" fmla="*/ 1255622 h 1734757"/>
                <a:gd name="connsiteX22" fmla="*/ 1406094 w 8482265"/>
                <a:gd name="connsiteY22" fmla="*/ 1328755 h 1734757"/>
                <a:gd name="connsiteX23" fmla="*/ 1098436 w 8482265"/>
                <a:gd name="connsiteY23" fmla="*/ 1317325 h 1734757"/>
                <a:gd name="connsiteX24" fmla="*/ 121313 w 8482265"/>
                <a:gd name="connsiteY24" fmla="*/ 971172 h 1734757"/>
                <a:gd name="connsiteX25" fmla="*/ 15045 w 8482265"/>
                <a:gd name="connsiteY25" fmla="*/ 496270 h 1734757"/>
                <a:gd name="connsiteX26" fmla="*/ 179738 w 8482265"/>
                <a:gd name="connsiteY26" fmla="*/ 0 h 1734757"/>
                <a:gd name="connsiteX27" fmla="*/ 253735 w 8482265"/>
                <a:gd name="connsiteY27" fmla="*/ 55572 h 1734757"/>
                <a:gd name="connsiteX28" fmla="*/ 228804 w 8482265"/>
                <a:gd name="connsiteY28" fmla="*/ 930610 h 1734757"/>
                <a:gd name="connsiteX29" fmla="*/ 3221793 w 8482265"/>
                <a:gd name="connsiteY29" fmla="*/ 923472 h 1734757"/>
                <a:gd name="connsiteX30" fmla="*/ 4276348 w 8482265"/>
                <a:gd name="connsiteY30" fmla="*/ 872053 h 1734757"/>
                <a:gd name="connsiteX31" fmla="*/ 4539201 w 8482265"/>
                <a:gd name="connsiteY31" fmla="*/ 1303743 h 1734757"/>
                <a:gd name="connsiteX32" fmla="*/ 4829802 w 8482265"/>
                <a:gd name="connsiteY32" fmla="*/ 1596007 h 1734757"/>
                <a:gd name="connsiteX33" fmla="*/ 5808638 w 8482265"/>
                <a:gd name="connsiteY33" fmla="*/ 744571 h 1734757"/>
                <a:gd name="connsiteX34" fmla="*/ 6702261 w 8482265"/>
                <a:gd name="connsiteY34" fmla="*/ 214691 h 1734757"/>
                <a:gd name="connsiteX0" fmla="*/ 6702261 w 8482265"/>
                <a:gd name="connsiteY0" fmla="*/ 214691 h 1734757"/>
                <a:gd name="connsiteX1" fmla="*/ 6714728 w 8482265"/>
                <a:gd name="connsiteY1" fmla="*/ 214691 h 1734757"/>
                <a:gd name="connsiteX2" fmla="*/ 7150926 w 8482265"/>
                <a:gd name="connsiteY2" fmla="*/ 789985 h 1734757"/>
                <a:gd name="connsiteX3" fmla="*/ 7310380 w 8482265"/>
                <a:gd name="connsiteY3" fmla="*/ 1114171 h 1734757"/>
                <a:gd name="connsiteX4" fmla="*/ 8437627 w 8482265"/>
                <a:gd name="connsiteY4" fmla="*/ 880513 h 1734757"/>
                <a:gd name="connsiteX5" fmla="*/ 8482265 w 8482265"/>
                <a:gd name="connsiteY5" fmla="*/ 929103 h 1734757"/>
                <a:gd name="connsiteX6" fmla="*/ 7300222 w 8482265"/>
                <a:gd name="connsiteY6" fmla="*/ 1173736 h 1734757"/>
                <a:gd name="connsiteX7" fmla="*/ 7111830 w 8482265"/>
                <a:gd name="connsiteY7" fmla="*/ 814498 h 1734757"/>
                <a:gd name="connsiteX8" fmla="*/ 6713805 w 8482265"/>
                <a:gd name="connsiteY8" fmla="*/ 275180 h 1734757"/>
                <a:gd name="connsiteX9" fmla="*/ 6702723 w 8482265"/>
                <a:gd name="connsiteY9" fmla="*/ 275180 h 1734757"/>
                <a:gd name="connsiteX10" fmla="*/ 5813862 w 8482265"/>
                <a:gd name="connsiteY10" fmla="*/ 855594 h 1734757"/>
                <a:gd name="connsiteX11" fmla="*/ 5685497 w 8482265"/>
                <a:gd name="connsiteY11" fmla="*/ 987191 h 1734757"/>
                <a:gd name="connsiteX12" fmla="*/ 5515575 w 8482265"/>
                <a:gd name="connsiteY12" fmla="*/ 1166348 h 1734757"/>
                <a:gd name="connsiteX13" fmla="*/ 5126323 w 8482265"/>
                <a:gd name="connsiteY13" fmla="*/ 1556985 h 1734757"/>
                <a:gd name="connsiteX14" fmla="*/ 4768932 w 8482265"/>
                <a:gd name="connsiteY14" fmla="*/ 1734757 h 1734757"/>
                <a:gd name="connsiteX15" fmla="*/ 4725990 w 8482265"/>
                <a:gd name="connsiteY15" fmla="*/ 1730601 h 1734757"/>
                <a:gd name="connsiteX16" fmla="*/ 4494194 w 8482265"/>
                <a:gd name="connsiteY16" fmla="*/ 1387063 h 1734757"/>
                <a:gd name="connsiteX17" fmla="*/ 4268401 w 8482265"/>
                <a:gd name="connsiteY17" fmla="*/ 977494 h 1734757"/>
                <a:gd name="connsiteX18" fmla="*/ 3445399 w 8482265"/>
                <a:gd name="connsiteY18" fmla="*/ 1010362 h 1734757"/>
                <a:gd name="connsiteX19" fmla="*/ 2449585 w 8482265"/>
                <a:gd name="connsiteY19" fmla="*/ 1209752 h 1734757"/>
                <a:gd name="connsiteX20" fmla="*/ 2431248 w 8482265"/>
                <a:gd name="connsiteY20" fmla="*/ 1207524 h 1734757"/>
                <a:gd name="connsiteX21" fmla="*/ 2214989 w 8482265"/>
                <a:gd name="connsiteY21" fmla="*/ 1255622 h 1734757"/>
                <a:gd name="connsiteX22" fmla="*/ 1406094 w 8482265"/>
                <a:gd name="connsiteY22" fmla="*/ 1328755 h 1734757"/>
                <a:gd name="connsiteX23" fmla="*/ 1098436 w 8482265"/>
                <a:gd name="connsiteY23" fmla="*/ 1317325 h 1734757"/>
                <a:gd name="connsiteX24" fmla="*/ 121313 w 8482265"/>
                <a:gd name="connsiteY24" fmla="*/ 971172 h 1734757"/>
                <a:gd name="connsiteX25" fmla="*/ 15045 w 8482265"/>
                <a:gd name="connsiteY25" fmla="*/ 496270 h 1734757"/>
                <a:gd name="connsiteX26" fmla="*/ 179738 w 8482265"/>
                <a:gd name="connsiteY26" fmla="*/ 0 h 1734757"/>
                <a:gd name="connsiteX27" fmla="*/ 253735 w 8482265"/>
                <a:gd name="connsiteY27" fmla="*/ 55572 h 1734757"/>
                <a:gd name="connsiteX28" fmla="*/ 228804 w 8482265"/>
                <a:gd name="connsiteY28" fmla="*/ 930610 h 1734757"/>
                <a:gd name="connsiteX29" fmla="*/ 3221793 w 8482265"/>
                <a:gd name="connsiteY29" fmla="*/ 923472 h 1734757"/>
                <a:gd name="connsiteX30" fmla="*/ 4276348 w 8482265"/>
                <a:gd name="connsiteY30" fmla="*/ 872053 h 1734757"/>
                <a:gd name="connsiteX31" fmla="*/ 4539201 w 8482265"/>
                <a:gd name="connsiteY31" fmla="*/ 1303743 h 1734757"/>
                <a:gd name="connsiteX32" fmla="*/ 4829802 w 8482265"/>
                <a:gd name="connsiteY32" fmla="*/ 1596007 h 1734757"/>
                <a:gd name="connsiteX33" fmla="*/ 5808638 w 8482265"/>
                <a:gd name="connsiteY33" fmla="*/ 744571 h 1734757"/>
                <a:gd name="connsiteX34" fmla="*/ 6702261 w 8482265"/>
                <a:gd name="connsiteY34" fmla="*/ 214691 h 1734757"/>
                <a:gd name="connsiteX0" fmla="*/ 6702261 w 8482265"/>
                <a:gd name="connsiteY0" fmla="*/ 214691 h 1734757"/>
                <a:gd name="connsiteX1" fmla="*/ 6714728 w 8482265"/>
                <a:gd name="connsiteY1" fmla="*/ 214691 h 1734757"/>
                <a:gd name="connsiteX2" fmla="*/ 7150926 w 8482265"/>
                <a:gd name="connsiteY2" fmla="*/ 789985 h 1734757"/>
                <a:gd name="connsiteX3" fmla="*/ 7310380 w 8482265"/>
                <a:gd name="connsiteY3" fmla="*/ 1114171 h 1734757"/>
                <a:gd name="connsiteX4" fmla="*/ 8437627 w 8482265"/>
                <a:gd name="connsiteY4" fmla="*/ 880513 h 1734757"/>
                <a:gd name="connsiteX5" fmla="*/ 8482265 w 8482265"/>
                <a:gd name="connsiteY5" fmla="*/ 929103 h 1734757"/>
                <a:gd name="connsiteX6" fmla="*/ 7300222 w 8482265"/>
                <a:gd name="connsiteY6" fmla="*/ 1173736 h 1734757"/>
                <a:gd name="connsiteX7" fmla="*/ 7111830 w 8482265"/>
                <a:gd name="connsiteY7" fmla="*/ 814498 h 1734757"/>
                <a:gd name="connsiteX8" fmla="*/ 6713805 w 8482265"/>
                <a:gd name="connsiteY8" fmla="*/ 275180 h 1734757"/>
                <a:gd name="connsiteX9" fmla="*/ 6702723 w 8482265"/>
                <a:gd name="connsiteY9" fmla="*/ 275180 h 1734757"/>
                <a:gd name="connsiteX10" fmla="*/ 5813862 w 8482265"/>
                <a:gd name="connsiteY10" fmla="*/ 855594 h 1734757"/>
                <a:gd name="connsiteX11" fmla="*/ 5685497 w 8482265"/>
                <a:gd name="connsiteY11" fmla="*/ 987191 h 1734757"/>
                <a:gd name="connsiteX12" fmla="*/ 5515575 w 8482265"/>
                <a:gd name="connsiteY12" fmla="*/ 1166348 h 1734757"/>
                <a:gd name="connsiteX13" fmla="*/ 5126323 w 8482265"/>
                <a:gd name="connsiteY13" fmla="*/ 1556985 h 1734757"/>
                <a:gd name="connsiteX14" fmla="*/ 4768932 w 8482265"/>
                <a:gd name="connsiteY14" fmla="*/ 1734757 h 1734757"/>
                <a:gd name="connsiteX15" fmla="*/ 4725990 w 8482265"/>
                <a:gd name="connsiteY15" fmla="*/ 1730601 h 1734757"/>
                <a:gd name="connsiteX16" fmla="*/ 4494194 w 8482265"/>
                <a:gd name="connsiteY16" fmla="*/ 1387063 h 1734757"/>
                <a:gd name="connsiteX17" fmla="*/ 4268401 w 8482265"/>
                <a:gd name="connsiteY17" fmla="*/ 977494 h 1734757"/>
                <a:gd name="connsiteX18" fmla="*/ 3445399 w 8482265"/>
                <a:gd name="connsiteY18" fmla="*/ 1010362 h 1734757"/>
                <a:gd name="connsiteX19" fmla="*/ 2449585 w 8482265"/>
                <a:gd name="connsiteY19" fmla="*/ 1209752 h 1734757"/>
                <a:gd name="connsiteX20" fmla="*/ 2431248 w 8482265"/>
                <a:gd name="connsiteY20" fmla="*/ 1207524 h 1734757"/>
                <a:gd name="connsiteX21" fmla="*/ 2214989 w 8482265"/>
                <a:gd name="connsiteY21" fmla="*/ 1255622 h 1734757"/>
                <a:gd name="connsiteX22" fmla="*/ 1406094 w 8482265"/>
                <a:gd name="connsiteY22" fmla="*/ 1328755 h 1734757"/>
                <a:gd name="connsiteX23" fmla="*/ 1098436 w 8482265"/>
                <a:gd name="connsiteY23" fmla="*/ 1317325 h 1734757"/>
                <a:gd name="connsiteX24" fmla="*/ 121313 w 8482265"/>
                <a:gd name="connsiteY24" fmla="*/ 971172 h 1734757"/>
                <a:gd name="connsiteX25" fmla="*/ 15045 w 8482265"/>
                <a:gd name="connsiteY25" fmla="*/ 496270 h 1734757"/>
                <a:gd name="connsiteX26" fmla="*/ 179738 w 8482265"/>
                <a:gd name="connsiteY26" fmla="*/ 0 h 1734757"/>
                <a:gd name="connsiteX27" fmla="*/ 253735 w 8482265"/>
                <a:gd name="connsiteY27" fmla="*/ 55572 h 1734757"/>
                <a:gd name="connsiteX28" fmla="*/ 228804 w 8482265"/>
                <a:gd name="connsiteY28" fmla="*/ 930610 h 1734757"/>
                <a:gd name="connsiteX29" fmla="*/ 3221793 w 8482265"/>
                <a:gd name="connsiteY29" fmla="*/ 923472 h 1734757"/>
                <a:gd name="connsiteX30" fmla="*/ 4276348 w 8482265"/>
                <a:gd name="connsiteY30" fmla="*/ 872053 h 1734757"/>
                <a:gd name="connsiteX31" fmla="*/ 4539201 w 8482265"/>
                <a:gd name="connsiteY31" fmla="*/ 1303743 h 1734757"/>
                <a:gd name="connsiteX32" fmla="*/ 4829802 w 8482265"/>
                <a:gd name="connsiteY32" fmla="*/ 1596007 h 1734757"/>
                <a:gd name="connsiteX33" fmla="*/ 5808638 w 8482265"/>
                <a:gd name="connsiteY33" fmla="*/ 744571 h 1734757"/>
                <a:gd name="connsiteX34" fmla="*/ 6702261 w 8482265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944504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944504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944504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944504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1000075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1000075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1000075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209923 w 8477199"/>
                <a:gd name="connsiteY20" fmla="*/ 1255622 h 1734757"/>
                <a:gd name="connsiteX21" fmla="*/ 1401028 w 8477199"/>
                <a:gd name="connsiteY21" fmla="*/ 1328755 h 1734757"/>
                <a:gd name="connsiteX22" fmla="*/ 1093370 w 8477199"/>
                <a:gd name="connsiteY22" fmla="*/ 1317325 h 1734757"/>
                <a:gd name="connsiteX23" fmla="*/ 116247 w 8477199"/>
                <a:gd name="connsiteY23" fmla="*/ 971172 h 1734757"/>
                <a:gd name="connsiteX24" fmla="*/ 9979 w 8477199"/>
                <a:gd name="connsiteY24" fmla="*/ 496270 h 1734757"/>
                <a:gd name="connsiteX25" fmla="*/ 174672 w 8477199"/>
                <a:gd name="connsiteY25" fmla="*/ 0 h 1734757"/>
                <a:gd name="connsiteX26" fmla="*/ 248669 w 8477199"/>
                <a:gd name="connsiteY26" fmla="*/ 55572 h 1734757"/>
                <a:gd name="connsiteX27" fmla="*/ 307460 w 8477199"/>
                <a:gd name="connsiteY27" fmla="*/ 1000075 h 1734757"/>
                <a:gd name="connsiteX28" fmla="*/ 3216727 w 8477199"/>
                <a:gd name="connsiteY28" fmla="*/ 923472 h 1734757"/>
                <a:gd name="connsiteX29" fmla="*/ 4271282 w 8477199"/>
                <a:gd name="connsiteY29" fmla="*/ 872053 h 1734757"/>
                <a:gd name="connsiteX30" fmla="*/ 4534135 w 8477199"/>
                <a:gd name="connsiteY30" fmla="*/ 1303743 h 1734757"/>
                <a:gd name="connsiteX31" fmla="*/ 4824736 w 8477199"/>
                <a:gd name="connsiteY31" fmla="*/ 1596007 h 1734757"/>
                <a:gd name="connsiteX32" fmla="*/ 5803572 w 8477199"/>
                <a:gd name="connsiteY32" fmla="*/ 744571 h 1734757"/>
                <a:gd name="connsiteX33" fmla="*/ 6697195 w 8477199"/>
                <a:gd name="connsiteY33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09923 w 8477199"/>
                <a:gd name="connsiteY19" fmla="*/ 1255622 h 1734757"/>
                <a:gd name="connsiteX20" fmla="*/ 1401028 w 8477199"/>
                <a:gd name="connsiteY20" fmla="*/ 1328755 h 1734757"/>
                <a:gd name="connsiteX21" fmla="*/ 1093370 w 8477199"/>
                <a:gd name="connsiteY21" fmla="*/ 1317325 h 1734757"/>
                <a:gd name="connsiteX22" fmla="*/ 116247 w 8477199"/>
                <a:gd name="connsiteY22" fmla="*/ 971172 h 1734757"/>
                <a:gd name="connsiteX23" fmla="*/ 9979 w 8477199"/>
                <a:gd name="connsiteY23" fmla="*/ 496270 h 1734757"/>
                <a:gd name="connsiteX24" fmla="*/ 174672 w 8477199"/>
                <a:gd name="connsiteY24" fmla="*/ 0 h 1734757"/>
                <a:gd name="connsiteX25" fmla="*/ 248669 w 8477199"/>
                <a:gd name="connsiteY25" fmla="*/ 55572 h 1734757"/>
                <a:gd name="connsiteX26" fmla="*/ 307460 w 8477199"/>
                <a:gd name="connsiteY26" fmla="*/ 1000075 h 1734757"/>
                <a:gd name="connsiteX27" fmla="*/ 3216727 w 8477199"/>
                <a:gd name="connsiteY27" fmla="*/ 923472 h 1734757"/>
                <a:gd name="connsiteX28" fmla="*/ 4271282 w 8477199"/>
                <a:gd name="connsiteY28" fmla="*/ 872053 h 1734757"/>
                <a:gd name="connsiteX29" fmla="*/ 4534135 w 8477199"/>
                <a:gd name="connsiteY29" fmla="*/ 1303743 h 1734757"/>
                <a:gd name="connsiteX30" fmla="*/ 4824736 w 8477199"/>
                <a:gd name="connsiteY30" fmla="*/ 1596007 h 1734757"/>
                <a:gd name="connsiteX31" fmla="*/ 5803572 w 8477199"/>
                <a:gd name="connsiteY31" fmla="*/ 744571 h 1734757"/>
                <a:gd name="connsiteX32" fmla="*/ 6697195 w 8477199"/>
                <a:gd name="connsiteY32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401028 w 8477199"/>
                <a:gd name="connsiteY20" fmla="*/ 1328755 h 1734757"/>
                <a:gd name="connsiteX21" fmla="*/ 1093370 w 8477199"/>
                <a:gd name="connsiteY21" fmla="*/ 1317325 h 1734757"/>
                <a:gd name="connsiteX22" fmla="*/ 116247 w 8477199"/>
                <a:gd name="connsiteY22" fmla="*/ 971172 h 1734757"/>
                <a:gd name="connsiteX23" fmla="*/ 9979 w 8477199"/>
                <a:gd name="connsiteY23" fmla="*/ 496270 h 1734757"/>
                <a:gd name="connsiteX24" fmla="*/ 174672 w 8477199"/>
                <a:gd name="connsiteY24" fmla="*/ 0 h 1734757"/>
                <a:gd name="connsiteX25" fmla="*/ 248669 w 8477199"/>
                <a:gd name="connsiteY25" fmla="*/ 55572 h 1734757"/>
                <a:gd name="connsiteX26" fmla="*/ 307460 w 8477199"/>
                <a:gd name="connsiteY26" fmla="*/ 1000075 h 1734757"/>
                <a:gd name="connsiteX27" fmla="*/ 3216727 w 8477199"/>
                <a:gd name="connsiteY27" fmla="*/ 923472 h 1734757"/>
                <a:gd name="connsiteX28" fmla="*/ 4271282 w 8477199"/>
                <a:gd name="connsiteY28" fmla="*/ 872053 h 1734757"/>
                <a:gd name="connsiteX29" fmla="*/ 4534135 w 8477199"/>
                <a:gd name="connsiteY29" fmla="*/ 1303743 h 1734757"/>
                <a:gd name="connsiteX30" fmla="*/ 4824736 w 8477199"/>
                <a:gd name="connsiteY30" fmla="*/ 1596007 h 1734757"/>
                <a:gd name="connsiteX31" fmla="*/ 5803572 w 8477199"/>
                <a:gd name="connsiteY31" fmla="*/ 744571 h 1734757"/>
                <a:gd name="connsiteX32" fmla="*/ 6697195 w 8477199"/>
                <a:gd name="connsiteY32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3255368 w 8477199"/>
                <a:gd name="connsiteY25" fmla="*/ 867898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3255368 w 8477199"/>
                <a:gd name="connsiteY25" fmla="*/ 867898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51961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06880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06880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206880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206880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071638 w 8477199"/>
                <a:gd name="connsiteY26" fmla="*/ 78869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052317 w 8477199"/>
                <a:gd name="connsiteY26" fmla="*/ 760908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052317 w 8477199"/>
                <a:gd name="connsiteY26" fmla="*/ 760908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052317 w 8477199"/>
                <a:gd name="connsiteY26" fmla="*/ 760908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477199" h="1734757">
                  <a:moveTo>
                    <a:pt x="6697195" y="214691"/>
                  </a:moveTo>
                  <a:cubicBezTo>
                    <a:pt x="6701351" y="214691"/>
                    <a:pt x="6696569" y="216176"/>
                    <a:pt x="6709662" y="214691"/>
                  </a:cubicBezTo>
                  <a:cubicBezTo>
                    <a:pt x="6889701" y="194272"/>
                    <a:pt x="7085675" y="417196"/>
                    <a:pt x="7145860" y="789985"/>
                  </a:cubicBezTo>
                  <a:cubicBezTo>
                    <a:pt x="7164162" y="921824"/>
                    <a:pt x="7090864" y="1099083"/>
                    <a:pt x="7305314" y="1114171"/>
                  </a:cubicBezTo>
                  <a:cubicBezTo>
                    <a:pt x="7519764" y="1129259"/>
                    <a:pt x="8426559" y="886055"/>
                    <a:pt x="8432561" y="880513"/>
                  </a:cubicBezTo>
                  <a:cubicBezTo>
                    <a:pt x="8444518" y="893841"/>
                    <a:pt x="8462935" y="874208"/>
                    <a:pt x="8477199" y="929103"/>
                  </a:cubicBezTo>
                  <a:cubicBezTo>
                    <a:pt x="8287631" y="977974"/>
                    <a:pt x="7523562" y="1192837"/>
                    <a:pt x="7295156" y="1173736"/>
                  </a:cubicBezTo>
                  <a:cubicBezTo>
                    <a:pt x="7066750" y="1154635"/>
                    <a:pt x="7142780" y="995964"/>
                    <a:pt x="7106764" y="814498"/>
                  </a:cubicBezTo>
                  <a:cubicBezTo>
                    <a:pt x="7056895" y="565156"/>
                    <a:pt x="6955887" y="282106"/>
                    <a:pt x="6708739" y="275180"/>
                  </a:cubicBezTo>
                  <a:lnTo>
                    <a:pt x="6697657" y="275180"/>
                  </a:lnTo>
                  <a:cubicBezTo>
                    <a:pt x="6361044" y="275180"/>
                    <a:pt x="6029511" y="624259"/>
                    <a:pt x="5808796" y="855594"/>
                  </a:cubicBezTo>
                  <a:cubicBezTo>
                    <a:pt x="5759852" y="906848"/>
                    <a:pt x="5717832" y="951175"/>
                    <a:pt x="5680431" y="987191"/>
                  </a:cubicBezTo>
                  <a:cubicBezTo>
                    <a:pt x="5633795" y="1031519"/>
                    <a:pt x="5577001" y="1094316"/>
                    <a:pt x="5510509" y="1166348"/>
                  </a:cubicBezTo>
                  <a:cubicBezTo>
                    <a:pt x="5397843" y="1289634"/>
                    <a:pt x="5257472" y="1442934"/>
                    <a:pt x="5121257" y="1556985"/>
                  </a:cubicBezTo>
                  <a:cubicBezTo>
                    <a:pt x="4978116" y="1676115"/>
                    <a:pt x="4860833" y="1734757"/>
                    <a:pt x="4763866" y="1734757"/>
                  </a:cubicBezTo>
                  <a:cubicBezTo>
                    <a:pt x="4749090" y="1734757"/>
                    <a:pt x="4734776" y="1733371"/>
                    <a:pt x="4720924" y="1730601"/>
                  </a:cubicBezTo>
                  <a:cubicBezTo>
                    <a:pt x="4585633" y="1703820"/>
                    <a:pt x="4538997" y="1550059"/>
                    <a:pt x="4489128" y="1387063"/>
                  </a:cubicBezTo>
                  <a:cubicBezTo>
                    <a:pt x="4442954" y="1236072"/>
                    <a:pt x="4418813" y="1081958"/>
                    <a:pt x="4263335" y="977494"/>
                  </a:cubicBezTo>
                  <a:cubicBezTo>
                    <a:pt x="4109169" y="873912"/>
                    <a:pt x="3780422" y="954745"/>
                    <a:pt x="3440333" y="1010362"/>
                  </a:cubicBezTo>
                  <a:cubicBezTo>
                    <a:pt x="3100245" y="1065979"/>
                    <a:pt x="2562688" y="1258131"/>
                    <a:pt x="2222804" y="1311196"/>
                  </a:cubicBezTo>
                  <a:cubicBezTo>
                    <a:pt x="979697" y="1513066"/>
                    <a:pt x="626734" y="1273713"/>
                    <a:pt x="116247" y="971172"/>
                  </a:cubicBezTo>
                  <a:cubicBezTo>
                    <a:pt x="6439" y="799723"/>
                    <a:pt x="-16420" y="690908"/>
                    <a:pt x="9979" y="496270"/>
                  </a:cubicBezTo>
                  <a:cubicBezTo>
                    <a:pt x="45556" y="289166"/>
                    <a:pt x="119774" y="165423"/>
                    <a:pt x="174672" y="0"/>
                  </a:cubicBezTo>
                  <a:lnTo>
                    <a:pt x="248669" y="55572"/>
                  </a:lnTo>
                  <a:cubicBezTo>
                    <a:pt x="180252" y="231475"/>
                    <a:pt x="-152870" y="651658"/>
                    <a:pt x="313900" y="944502"/>
                  </a:cubicBezTo>
                  <a:cubicBezTo>
                    <a:pt x="581322" y="1112278"/>
                    <a:pt x="1112430" y="1259723"/>
                    <a:pt x="1735499" y="1229124"/>
                  </a:cubicBezTo>
                  <a:cubicBezTo>
                    <a:pt x="2358568" y="1198525"/>
                    <a:pt x="3585878" y="748472"/>
                    <a:pt x="4052317" y="760908"/>
                  </a:cubicBezTo>
                  <a:cubicBezTo>
                    <a:pt x="4518756" y="773344"/>
                    <a:pt x="4444040" y="1108986"/>
                    <a:pt x="4534135" y="1303743"/>
                  </a:cubicBezTo>
                  <a:cubicBezTo>
                    <a:pt x="4613736" y="1475815"/>
                    <a:pt x="4613163" y="1689202"/>
                    <a:pt x="4824736" y="1596007"/>
                  </a:cubicBezTo>
                  <a:cubicBezTo>
                    <a:pt x="5036309" y="1502812"/>
                    <a:pt x="5331566" y="1213294"/>
                    <a:pt x="5803572" y="744571"/>
                  </a:cubicBezTo>
                  <a:cubicBezTo>
                    <a:pt x="6030751" y="505386"/>
                    <a:pt x="6334725" y="214691"/>
                    <a:pt x="6697195" y="214691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7072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F22A7F03-F3AA-46A2-8427-67785E38DD35}"/>
              </a:ext>
            </a:extLst>
          </p:cNvPr>
          <p:cNvSpPr/>
          <p:nvPr userDrawn="1"/>
        </p:nvSpPr>
        <p:spPr>
          <a:xfrm>
            <a:off x="1536717" y="586353"/>
            <a:ext cx="7697818" cy="4694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9B5A12-9FE3-4BF4-BCA3-DE13349AE2A7}"/>
              </a:ext>
            </a:extLst>
          </p:cNvPr>
          <p:cNvSpPr/>
          <p:nvPr userDrawn="1"/>
        </p:nvSpPr>
        <p:spPr>
          <a:xfrm>
            <a:off x="1536717" y="586353"/>
            <a:ext cx="7697818" cy="469420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70">
            <a:extLst>
              <a:ext uri="{FF2B5EF4-FFF2-40B4-BE49-F238E27FC236}">
                <a16:creationId xmlns:a16="http://schemas.microsoft.com/office/drawing/2014/main" id="{0E7A2DE7-B0EB-4D89-B51F-B339A80D12A3}"/>
              </a:ext>
            </a:extLst>
          </p:cNvPr>
          <p:cNvGrpSpPr/>
          <p:nvPr userDrawn="1"/>
        </p:nvGrpSpPr>
        <p:grpSpPr>
          <a:xfrm flipH="1">
            <a:off x="344152" y="5036080"/>
            <a:ext cx="1731984" cy="1655955"/>
            <a:chOff x="6551111" y="-143747"/>
            <a:chExt cx="4379433" cy="4187188"/>
          </a:xfrm>
          <a:solidFill>
            <a:schemeClr val="accent2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094A0EA-32C2-4FCE-9CEF-D07F4E663EC5}"/>
                </a:ext>
              </a:extLst>
            </p:cNvPr>
            <p:cNvSpPr/>
            <p:nvPr/>
          </p:nvSpPr>
          <p:spPr>
            <a:xfrm>
              <a:off x="6551033" y="-144216"/>
              <a:ext cx="4374744" cy="4187188"/>
            </a:xfrm>
            <a:custGeom>
              <a:avLst/>
              <a:gdLst>
                <a:gd name="connsiteX0" fmla="*/ 4372947 w 4374744"/>
                <a:gd name="connsiteY0" fmla="*/ 105969 h 4187188"/>
                <a:gd name="connsiteX1" fmla="*/ 4269791 w 4374744"/>
                <a:gd name="connsiteY1" fmla="*/ 4220 h 4187188"/>
                <a:gd name="connsiteX2" fmla="*/ 4260413 w 4374744"/>
                <a:gd name="connsiteY2" fmla="*/ 0 h 4187188"/>
                <a:gd name="connsiteX3" fmla="*/ 4246816 w 4374744"/>
                <a:gd name="connsiteY3" fmla="*/ 0 h 4187188"/>
                <a:gd name="connsiteX4" fmla="*/ 4237438 w 4374744"/>
                <a:gd name="connsiteY4" fmla="*/ 3751 h 4187188"/>
                <a:gd name="connsiteX5" fmla="*/ 4002055 w 4374744"/>
                <a:gd name="connsiteY5" fmla="*/ 42669 h 4187188"/>
                <a:gd name="connsiteX6" fmla="*/ 3580523 w 4374744"/>
                <a:gd name="connsiteY6" fmla="*/ 114409 h 4187188"/>
                <a:gd name="connsiteX7" fmla="*/ 3459080 w 4374744"/>
                <a:gd name="connsiteY7" fmla="*/ 214283 h 4187188"/>
                <a:gd name="connsiteX8" fmla="*/ 3323102 w 4374744"/>
                <a:gd name="connsiteY8" fmla="*/ 564075 h 4187188"/>
                <a:gd name="connsiteX9" fmla="*/ 3163210 w 4374744"/>
                <a:gd name="connsiteY9" fmla="*/ 974354 h 4187188"/>
                <a:gd name="connsiteX10" fmla="*/ 3134608 w 4374744"/>
                <a:gd name="connsiteY10" fmla="*/ 994047 h 4187188"/>
                <a:gd name="connsiteX11" fmla="*/ 2924546 w 4374744"/>
                <a:gd name="connsiteY11" fmla="*/ 999674 h 4187188"/>
                <a:gd name="connsiteX12" fmla="*/ 2637585 w 4374744"/>
                <a:gd name="connsiteY12" fmla="*/ 1006707 h 4187188"/>
                <a:gd name="connsiteX13" fmla="*/ 2377820 w 4374744"/>
                <a:gd name="connsiteY13" fmla="*/ 1013271 h 4187188"/>
                <a:gd name="connsiteX14" fmla="*/ 2087108 w 4374744"/>
                <a:gd name="connsiteY14" fmla="*/ 1020305 h 4187188"/>
                <a:gd name="connsiteX15" fmla="*/ 1827343 w 4374744"/>
                <a:gd name="connsiteY15" fmla="*/ 1026869 h 4187188"/>
                <a:gd name="connsiteX16" fmla="*/ 1538507 w 4374744"/>
                <a:gd name="connsiteY16" fmla="*/ 1033903 h 4187188"/>
                <a:gd name="connsiteX17" fmla="*/ 1278741 w 4374744"/>
                <a:gd name="connsiteY17" fmla="*/ 1040467 h 4187188"/>
                <a:gd name="connsiteX18" fmla="*/ 989905 w 4374744"/>
                <a:gd name="connsiteY18" fmla="*/ 1047500 h 4187188"/>
                <a:gd name="connsiteX19" fmla="*/ 728264 w 4374744"/>
                <a:gd name="connsiteY19" fmla="*/ 1054065 h 4187188"/>
                <a:gd name="connsiteX20" fmla="*/ 439428 w 4374744"/>
                <a:gd name="connsiteY20" fmla="*/ 1061098 h 4187188"/>
                <a:gd name="connsiteX21" fmla="*/ 114487 w 4374744"/>
                <a:gd name="connsiteY21" fmla="*/ 1069069 h 4187188"/>
                <a:gd name="connsiteX22" fmla="*/ 78 w 4374744"/>
                <a:gd name="connsiteY22" fmla="*/ 1193794 h 4187188"/>
                <a:gd name="connsiteX23" fmla="*/ 20240 w 4374744"/>
                <a:gd name="connsiteY23" fmla="*/ 1371503 h 4187188"/>
                <a:gd name="connsiteX24" fmla="*/ 43216 w 4374744"/>
                <a:gd name="connsiteY24" fmla="*/ 1559059 h 4187188"/>
                <a:gd name="connsiteX25" fmla="*/ 61503 w 4374744"/>
                <a:gd name="connsiteY25" fmla="*/ 1711449 h 4187188"/>
                <a:gd name="connsiteX26" fmla="*/ 84478 w 4374744"/>
                <a:gd name="connsiteY26" fmla="*/ 1897598 h 4187188"/>
                <a:gd name="connsiteX27" fmla="*/ 102296 w 4374744"/>
                <a:gd name="connsiteY27" fmla="*/ 2049987 h 4187188"/>
                <a:gd name="connsiteX28" fmla="*/ 125272 w 4374744"/>
                <a:gd name="connsiteY28" fmla="*/ 2236137 h 4187188"/>
                <a:gd name="connsiteX29" fmla="*/ 143090 w 4374744"/>
                <a:gd name="connsiteY29" fmla="*/ 2390402 h 4187188"/>
                <a:gd name="connsiteX30" fmla="*/ 166065 w 4374744"/>
                <a:gd name="connsiteY30" fmla="*/ 2579833 h 4187188"/>
                <a:gd name="connsiteX31" fmla="*/ 269221 w 4374744"/>
                <a:gd name="connsiteY31" fmla="*/ 2696587 h 4187188"/>
                <a:gd name="connsiteX32" fmla="*/ 365812 w 4374744"/>
                <a:gd name="connsiteY32" fmla="*/ 2705965 h 4187188"/>
                <a:gd name="connsiteX33" fmla="*/ 515388 w 4374744"/>
                <a:gd name="connsiteY33" fmla="*/ 2717218 h 4187188"/>
                <a:gd name="connsiteX34" fmla="*/ 712791 w 4374744"/>
                <a:gd name="connsiteY34" fmla="*/ 2733160 h 4187188"/>
                <a:gd name="connsiteX35" fmla="*/ 859085 w 4374744"/>
                <a:gd name="connsiteY35" fmla="*/ 2744414 h 4187188"/>
                <a:gd name="connsiteX36" fmla="*/ 1057894 w 4374744"/>
                <a:gd name="connsiteY36" fmla="*/ 2760825 h 4187188"/>
                <a:gd name="connsiteX37" fmla="*/ 1202312 w 4374744"/>
                <a:gd name="connsiteY37" fmla="*/ 2772078 h 4187188"/>
                <a:gd name="connsiteX38" fmla="*/ 1402997 w 4374744"/>
                <a:gd name="connsiteY38" fmla="*/ 2788489 h 4187188"/>
                <a:gd name="connsiteX39" fmla="*/ 1547415 w 4374744"/>
                <a:gd name="connsiteY39" fmla="*/ 2799743 h 4187188"/>
                <a:gd name="connsiteX40" fmla="*/ 1702149 w 4374744"/>
                <a:gd name="connsiteY40" fmla="*/ 2812403 h 4187188"/>
                <a:gd name="connsiteX41" fmla="*/ 1850318 w 4374744"/>
                <a:gd name="connsiteY41" fmla="*/ 2824125 h 4187188"/>
                <a:gd name="connsiteX42" fmla="*/ 2040688 w 4374744"/>
                <a:gd name="connsiteY42" fmla="*/ 2840067 h 4187188"/>
                <a:gd name="connsiteX43" fmla="*/ 2192139 w 4374744"/>
                <a:gd name="connsiteY43" fmla="*/ 2851320 h 4187188"/>
                <a:gd name="connsiteX44" fmla="*/ 2397982 w 4374744"/>
                <a:gd name="connsiteY44" fmla="*/ 2868200 h 4187188"/>
                <a:gd name="connsiteX45" fmla="*/ 2459407 w 4374744"/>
                <a:gd name="connsiteY45" fmla="*/ 2882736 h 4187188"/>
                <a:gd name="connsiteX46" fmla="*/ 2881408 w 4374744"/>
                <a:gd name="connsiteY46" fmla="*/ 3214241 h 4187188"/>
                <a:gd name="connsiteX47" fmla="*/ 2966746 w 4374744"/>
                <a:gd name="connsiteY47" fmla="*/ 3345999 h 4187188"/>
                <a:gd name="connsiteX48" fmla="*/ 2887034 w 4374744"/>
                <a:gd name="connsiteY48" fmla="*/ 3471193 h 4187188"/>
                <a:gd name="connsiteX49" fmla="*/ 2783410 w 4374744"/>
                <a:gd name="connsiteY49" fmla="*/ 3477757 h 4187188"/>
                <a:gd name="connsiteX50" fmla="*/ 1632285 w 4374744"/>
                <a:gd name="connsiteY50" fmla="*/ 3481509 h 4187188"/>
                <a:gd name="connsiteX51" fmla="*/ 568373 w 4374744"/>
                <a:gd name="connsiteY51" fmla="*/ 3484322 h 4187188"/>
                <a:gd name="connsiteX52" fmla="*/ 212485 w 4374744"/>
                <a:gd name="connsiteY52" fmla="*/ 3485729 h 4187188"/>
                <a:gd name="connsiteX53" fmla="*/ 172161 w 4374744"/>
                <a:gd name="connsiteY53" fmla="*/ 3489949 h 4187188"/>
                <a:gd name="connsiteX54" fmla="*/ 83541 w 4374744"/>
                <a:gd name="connsiteY54" fmla="*/ 3612798 h 4187188"/>
                <a:gd name="connsiteX55" fmla="*/ 194668 w 4374744"/>
                <a:gd name="connsiteY55" fmla="*/ 3726269 h 4187188"/>
                <a:gd name="connsiteX56" fmla="*/ 374252 w 4374744"/>
                <a:gd name="connsiteY56" fmla="*/ 3727207 h 4187188"/>
                <a:gd name="connsiteX57" fmla="*/ 393008 w 4374744"/>
                <a:gd name="connsiteY57" fmla="*/ 3728614 h 4187188"/>
                <a:gd name="connsiteX58" fmla="*/ 283288 w 4374744"/>
                <a:gd name="connsiteY58" fmla="*/ 3905385 h 4187188"/>
                <a:gd name="connsiteX59" fmla="*/ 340961 w 4374744"/>
                <a:gd name="connsiteY59" fmla="*/ 4103726 h 4187188"/>
                <a:gd name="connsiteX60" fmla="*/ 670122 w 4374744"/>
                <a:gd name="connsiteY60" fmla="*/ 4146395 h 4187188"/>
                <a:gd name="connsiteX61" fmla="*/ 771402 w 4374744"/>
                <a:gd name="connsiteY61" fmla="*/ 3995412 h 4187188"/>
                <a:gd name="connsiteX62" fmla="*/ 661682 w 4374744"/>
                <a:gd name="connsiteY62" fmla="*/ 3730020 h 4187188"/>
                <a:gd name="connsiteX63" fmla="*/ 664964 w 4374744"/>
                <a:gd name="connsiteY63" fmla="*/ 3727207 h 4187188"/>
                <a:gd name="connsiteX64" fmla="*/ 2785285 w 4374744"/>
                <a:gd name="connsiteY64" fmla="*/ 3721111 h 4187188"/>
                <a:gd name="connsiteX65" fmla="*/ 2787630 w 4374744"/>
                <a:gd name="connsiteY65" fmla="*/ 3725800 h 4187188"/>
                <a:gd name="connsiteX66" fmla="*/ 2662436 w 4374744"/>
                <a:gd name="connsiteY66" fmla="*/ 3926485 h 4187188"/>
                <a:gd name="connsiteX67" fmla="*/ 2762309 w 4374744"/>
                <a:gd name="connsiteY67" fmla="*/ 4141706 h 4187188"/>
                <a:gd name="connsiteX68" fmla="*/ 3117259 w 4374744"/>
                <a:gd name="connsiteY68" fmla="*/ 4080750 h 4187188"/>
                <a:gd name="connsiteX69" fmla="*/ 3153364 w 4374744"/>
                <a:gd name="connsiteY69" fmla="*/ 3888505 h 4187188"/>
                <a:gd name="connsiteX70" fmla="*/ 2962526 w 4374744"/>
                <a:gd name="connsiteY70" fmla="*/ 3697667 h 4187188"/>
                <a:gd name="connsiteX71" fmla="*/ 2976592 w 4374744"/>
                <a:gd name="connsiteY71" fmla="*/ 3689696 h 4187188"/>
                <a:gd name="connsiteX72" fmla="*/ 3152426 w 4374744"/>
                <a:gd name="connsiteY72" fmla="*/ 3549029 h 4187188"/>
                <a:gd name="connsiteX73" fmla="*/ 3204004 w 4374744"/>
                <a:gd name="connsiteY73" fmla="*/ 3449624 h 4187188"/>
                <a:gd name="connsiteX74" fmla="*/ 3190875 w 4374744"/>
                <a:gd name="connsiteY74" fmla="*/ 3240030 h 4187188"/>
                <a:gd name="connsiteX75" fmla="*/ 3010352 w 4374744"/>
                <a:gd name="connsiteY75" fmla="*/ 3006992 h 4187188"/>
                <a:gd name="connsiteX76" fmla="*/ 2735583 w 4374744"/>
                <a:gd name="connsiteY76" fmla="*/ 2792240 h 4187188"/>
                <a:gd name="connsiteX77" fmla="*/ 2727612 w 4374744"/>
                <a:gd name="connsiteY77" fmla="*/ 2759418 h 4187188"/>
                <a:gd name="connsiteX78" fmla="*/ 2910479 w 4374744"/>
                <a:gd name="connsiteY78" fmla="*/ 2292403 h 4187188"/>
                <a:gd name="connsiteX79" fmla="*/ 3479242 w 4374744"/>
                <a:gd name="connsiteY79" fmla="*/ 836500 h 4187188"/>
                <a:gd name="connsiteX80" fmla="*/ 3662110 w 4374744"/>
                <a:gd name="connsiteY80" fmla="*/ 363859 h 4187188"/>
                <a:gd name="connsiteX81" fmla="*/ 3686023 w 4374744"/>
                <a:gd name="connsiteY81" fmla="*/ 344165 h 4187188"/>
                <a:gd name="connsiteX82" fmla="*/ 3870766 w 4374744"/>
                <a:gd name="connsiteY82" fmla="*/ 313219 h 4187188"/>
                <a:gd name="connsiteX83" fmla="*/ 4266978 w 4374744"/>
                <a:gd name="connsiteY83" fmla="*/ 245698 h 4187188"/>
                <a:gd name="connsiteX84" fmla="*/ 4371540 w 4374744"/>
                <a:gd name="connsiteY84" fmla="*/ 148169 h 4187188"/>
                <a:gd name="connsiteX85" fmla="*/ 4376698 w 4374744"/>
                <a:gd name="connsiteY85" fmla="*/ 130351 h 4187188"/>
                <a:gd name="connsiteX86" fmla="*/ 4376698 w 4374744"/>
                <a:gd name="connsiteY86" fmla="*/ 113471 h 4187188"/>
                <a:gd name="connsiteX87" fmla="*/ 4372947 w 4374744"/>
                <a:gd name="connsiteY87" fmla="*/ 105969 h 4187188"/>
                <a:gd name="connsiteX88" fmla="*/ 626046 w 4374744"/>
                <a:gd name="connsiteY88" fmla="*/ 1260377 h 4187188"/>
                <a:gd name="connsiteX89" fmla="*/ 645740 w 4374744"/>
                <a:gd name="connsiteY89" fmla="*/ 1240683 h 4187188"/>
                <a:gd name="connsiteX90" fmla="*/ 958489 w 4374744"/>
                <a:gd name="connsiteY90" fmla="*/ 1234119 h 4187188"/>
                <a:gd name="connsiteX91" fmla="*/ 1038670 w 4374744"/>
                <a:gd name="connsiteY91" fmla="*/ 1230836 h 4187188"/>
                <a:gd name="connsiteX92" fmla="*/ 1052736 w 4374744"/>
                <a:gd name="connsiteY92" fmla="*/ 1244434 h 4187188"/>
                <a:gd name="connsiteX93" fmla="*/ 1052736 w 4374744"/>
                <a:gd name="connsiteY93" fmla="*/ 1618608 h 4187188"/>
                <a:gd name="connsiteX94" fmla="*/ 1033981 w 4374744"/>
                <a:gd name="connsiteY94" fmla="*/ 1633613 h 4187188"/>
                <a:gd name="connsiteX95" fmla="*/ 838923 w 4374744"/>
                <a:gd name="connsiteY95" fmla="*/ 1633613 h 4187188"/>
                <a:gd name="connsiteX96" fmla="*/ 645740 w 4374744"/>
                <a:gd name="connsiteY96" fmla="*/ 1634082 h 4187188"/>
                <a:gd name="connsiteX97" fmla="*/ 626046 w 4374744"/>
                <a:gd name="connsiteY97" fmla="*/ 1614389 h 4187188"/>
                <a:gd name="connsiteX98" fmla="*/ 626046 w 4374744"/>
                <a:gd name="connsiteY98" fmla="*/ 1260377 h 4187188"/>
                <a:gd name="connsiteX99" fmla="*/ 287039 w 4374744"/>
                <a:gd name="connsiteY99" fmla="*/ 2094532 h 4187188"/>
                <a:gd name="connsiteX100" fmla="*/ 249997 w 4374744"/>
                <a:gd name="connsiteY100" fmla="*/ 1786940 h 4187188"/>
                <a:gd name="connsiteX101" fmla="*/ 242494 w 4374744"/>
                <a:gd name="connsiteY101" fmla="*/ 1716606 h 4187188"/>
                <a:gd name="connsiteX102" fmla="*/ 264532 w 4374744"/>
                <a:gd name="connsiteY102" fmla="*/ 1714731 h 4187188"/>
                <a:gd name="connsiteX103" fmla="*/ 522891 w 4374744"/>
                <a:gd name="connsiteY103" fmla="*/ 1714731 h 4187188"/>
                <a:gd name="connsiteX104" fmla="*/ 545397 w 4374744"/>
                <a:gd name="connsiteY104" fmla="*/ 1738175 h 4187188"/>
                <a:gd name="connsiteX105" fmla="*/ 545397 w 4374744"/>
                <a:gd name="connsiteY105" fmla="*/ 2090312 h 4187188"/>
                <a:gd name="connsiteX106" fmla="*/ 522422 w 4374744"/>
                <a:gd name="connsiteY106" fmla="*/ 2112819 h 4187188"/>
                <a:gd name="connsiteX107" fmla="*/ 307201 w 4374744"/>
                <a:gd name="connsiteY107" fmla="*/ 2113288 h 4187188"/>
                <a:gd name="connsiteX108" fmla="*/ 287039 w 4374744"/>
                <a:gd name="connsiteY108" fmla="*/ 2094532 h 4187188"/>
                <a:gd name="connsiteX109" fmla="*/ 545397 w 4374744"/>
                <a:gd name="connsiteY109" fmla="*/ 2465424 h 4187188"/>
                <a:gd name="connsiteX110" fmla="*/ 526642 w 4374744"/>
                <a:gd name="connsiteY110" fmla="*/ 2481366 h 4187188"/>
                <a:gd name="connsiteX111" fmla="*/ 367219 w 4374744"/>
                <a:gd name="connsiteY111" fmla="*/ 2468237 h 4187188"/>
                <a:gd name="connsiteX112" fmla="*/ 363937 w 4374744"/>
                <a:gd name="connsiteY112" fmla="*/ 2468237 h 4187188"/>
                <a:gd name="connsiteX113" fmla="*/ 328301 w 4374744"/>
                <a:gd name="connsiteY113" fmla="*/ 2434477 h 4187188"/>
                <a:gd name="connsiteX114" fmla="*/ 301575 w 4374744"/>
                <a:gd name="connsiteY114" fmla="*/ 2209879 h 4187188"/>
                <a:gd name="connsiteX115" fmla="*/ 301575 w 4374744"/>
                <a:gd name="connsiteY115" fmla="*/ 2195812 h 4187188"/>
                <a:gd name="connsiteX116" fmla="*/ 384099 w 4374744"/>
                <a:gd name="connsiteY116" fmla="*/ 2195812 h 4187188"/>
                <a:gd name="connsiteX117" fmla="*/ 527580 w 4374744"/>
                <a:gd name="connsiteY117" fmla="*/ 2195343 h 4187188"/>
                <a:gd name="connsiteX118" fmla="*/ 545866 w 4374744"/>
                <a:gd name="connsiteY118" fmla="*/ 2212692 h 4187188"/>
                <a:gd name="connsiteX119" fmla="*/ 545397 w 4374744"/>
                <a:gd name="connsiteY119" fmla="*/ 2465424 h 4187188"/>
                <a:gd name="connsiteX120" fmla="*/ 545397 w 4374744"/>
                <a:gd name="connsiteY120" fmla="*/ 1439961 h 4187188"/>
                <a:gd name="connsiteX121" fmla="*/ 545866 w 4374744"/>
                <a:gd name="connsiteY121" fmla="*/ 1612513 h 4187188"/>
                <a:gd name="connsiteX122" fmla="*/ 524297 w 4374744"/>
                <a:gd name="connsiteY122" fmla="*/ 1634082 h 4187188"/>
                <a:gd name="connsiteX123" fmla="*/ 252341 w 4374744"/>
                <a:gd name="connsiteY123" fmla="*/ 1634082 h 4187188"/>
                <a:gd name="connsiteX124" fmla="*/ 228428 w 4374744"/>
                <a:gd name="connsiteY124" fmla="*/ 1611575 h 4187188"/>
                <a:gd name="connsiteX125" fmla="*/ 205452 w 4374744"/>
                <a:gd name="connsiteY125" fmla="*/ 1420737 h 4187188"/>
                <a:gd name="connsiteX126" fmla="*/ 188103 w 4374744"/>
                <a:gd name="connsiteY126" fmla="*/ 1273505 h 4187188"/>
                <a:gd name="connsiteX127" fmla="*/ 208265 w 4374744"/>
                <a:gd name="connsiteY127" fmla="*/ 1251468 h 4187188"/>
                <a:gd name="connsiteX128" fmla="*/ 524297 w 4374744"/>
                <a:gd name="connsiteY128" fmla="*/ 1243965 h 4187188"/>
                <a:gd name="connsiteX129" fmla="*/ 545397 w 4374744"/>
                <a:gd name="connsiteY129" fmla="*/ 1265065 h 4187188"/>
                <a:gd name="connsiteX130" fmla="*/ 545397 w 4374744"/>
                <a:gd name="connsiteY130" fmla="*/ 1439961 h 4187188"/>
                <a:gd name="connsiteX131" fmla="*/ 1052736 w 4374744"/>
                <a:gd name="connsiteY131" fmla="*/ 2504811 h 4187188"/>
                <a:gd name="connsiteX132" fmla="*/ 1033512 w 4374744"/>
                <a:gd name="connsiteY132" fmla="*/ 2520753 h 4187188"/>
                <a:gd name="connsiteX133" fmla="*/ 882060 w 4374744"/>
                <a:gd name="connsiteY133" fmla="*/ 2509499 h 4187188"/>
                <a:gd name="connsiteX134" fmla="*/ 690284 w 4374744"/>
                <a:gd name="connsiteY134" fmla="*/ 2493088 h 4187188"/>
                <a:gd name="connsiteX135" fmla="*/ 646209 w 4374744"/>
                <a:gd name="connsiteY135" fmla="*/ 2489806 h 4187188"/>
                <a:gd name="connsiteX136" fmla="*/ 626046 w 4374744"/>
                <a:gd name="connsiteY136" fmla="*/ 2466831 h 4187188"/>
                <a:gd name="connsiteX137" fmla="*/ 626046 w 4374744"/>
                <a:gd name="connsiteY137" fmla="*/ 2239419 h 4187188"/>
                <a:gd name="connsiteX138" fmla="*/ 626046 w 4374744"/>
                <a:gd name="connsiteY138" fmla="*/ 2212223 h 4187188"/>
                <a:gd name="connsiteX139" fmla="*/ 642927 w 4374744"/>
                <a:gd name="connsiteY139" fmla="*/ 2195343 h 4187188"/>
                <a:gd name="connsiteX140" fmla="*/ 839391 w 4374744"/>
                <a:gd name="connsiteY140" fmla="*/ 2195812 h 4187188"/>
                <a:gd name="connsiteX141" fmla="*/ 1034450 w 4374744"/>
                <a:gd name="connsiteY141" fmla="*/ 2195343 h 4187188"/>
                <a:gd name="connsiteX142" fmla="*/ 1052268 w 4374744"/>
                <a:gd name="connsiteY142" fmla="*/ 2212223 h 4187188"/>
                <a:gd name="connsiteX143" fmla="*/ 1052736 w 4374744"/>
                <a:gd name="connsiteY143" fmla="*/ 2504811 h 4187188"/>
                <a:gd name="connsiteX144" fmla="*/ 1052736 w 4374744"/>
                <a:gd name="connsiteY144" fmla="*/ 2095470 h 4187188"/>
                <a:gd name="connsiteX145" fmla="*/ 1035387 w 4374744"/>
                <a:gd name="connsiteY145" fmla="*/ 2112819 h 4187188"/>
                <a:gd name="connsiteX146" fmla="*/ 840329 w 4374744"/>
                <a:gd name="connsiteY146" fmla="*/ 2112350 h 4187188"/>
                <a:gd name="connsiteX147" fmla="*/ 647147 w 4374744"/>
                <a:gd name="connsiteY147" fmla="*/ 2112819 h 4187188"/>
                <a:gd name="connsiteX148" fmla="*/ 626046 w 4374744"/>
                <a:gd name="connsiteY148" fmla="*/ 2093125 h 4187188"/>
                <a:gd name="connsiteX149" fmla="*/ 626046 w 4374744"/>
                <a:gd name="connsiteY149" fmla="*/ 1733955 h 4187188"/>
                <a:gd name="connsiteX150" fmla="*/ 645740 w 4374744"/>
                <a:gd name="connsiteY150" fmla="*/ 1714262 h 4187188"/>
                <a:gd name="connsiteX151" fmla="*/ 1033981 w 4374744"/>
                <a:gd name="connsiteY151" fmla="*/ 1714262 h 4187188"/>
                <a:gd name="connsiteX152" fmla="*/ 1052736 w 4374744"/>
                <a:gd name="connsiteY152" fmla="*/ 1733018 h 4187188"/>
                <a:gd name="connsiteX153" fmla="*/ 1052736 w 4374744"/>
                <a:gd name="connsiteY153" fmla="*/ 2095470 h 4187188"/>
                <a:gd name="connsiteX154" fmla="*/ 1135261 w 4374744"/>
                <a:gd name="connsiteY154" fmla="*/ 1246779 h 4187188"/>
                <a:gd name="connsiteX155" fmla="*/ 1154954 w 4374744"/>
                <a:gd name="connsiteY155" fmla="*/ 1227554 h 4187188"/>
                <a:gd name="connsiteX156" fmla="*/ 1363610 w 4374744"/>
                <a:gd name="connsiteY156" fmla="*/ 1223803 h 4187188"/>
                <a:gd name="connsiteX157" fmla="*/ 1532880 w 4374744"/>
                <a:gd name="connsiteY157" fmla="*/ 1217708 h 4187188"/>
                <a:gd name="connsiteX158" fmla="*/ 1559607 w 4374744"/>
                <a:gd name="connsiteY158" fmla="*/ 1242559 h 4187188"/>
                <a:gd name="connsiteX159" fmla="*/ 1560076 w 4374744"/>
                <a:gd name="connsiteY159" fmla="*/ 1613920 h 4187188"/>
                <a:gd name="connsiteX160" fmla="*/ 1539913 w 4374744"/>
                <a:gd name="connsiteY160" fmla="*/ 1634082 h 4187188"/>
                <a:gd name="connsiteX161" fmla="*/ 1348137 w 4374744"/>
                <a:gd name="connsiteY161" fmla="*/ 1633613 h 4187188"/>
                <a:gd name="connsiteX162" fmla="*/ 1154954 w 4374744"/>
                <a:gd name="connsiteY162" fmla="*/ 1634082 h 4187188"/>
                <a:gd name="connsiteX163" fmla="*/ 1135730 w 4374744"/>
                <a:gd name="connsiteY163" fmla="*/ 1614389 h 4187188"/>
                <a:gd name="connsiteX164" fmla="*/ 1135261 w 4374744"/>
                <a:gd name="connsiteY164" fmla="*/ 1246779 h 4187188"/>
                <a:gd name="connsiteX165" fmla="*/ 1558200 w 4374744"/>
                <a:gd name="connsiteY165" fmla="*/ 2562015 h 4187188"/>
                <a:gd name="connsiteX166" fmla="*/ 1474269 w 4374744"/>
                <a:gd name="connsiteY166" fmla="*/ 2556858 h 4187188"/>
                <a:gd name="connsiteX167" fmla="*/ 1367362 w 4374744"/>
                <a:gd name="connsiteY167" fmla="*/ 2547949 h 4187188"/>
                <a:gd name="connsiteX168" fmla="*/ 1146514 w 4374744"/>
                <a:gd name="connsiteY168" fmla="*/ 2530600 h 4187188"/>
                <a:gd name="connsiteX169" fmla="*/ 1135261 w 4374744"/>
                <a:gd name="connsiteY169" fmla="*/ 2515595 h 4187188"/>
                <a:gd name="connsiteX170" fmla="*/ 1135261 w 4374744"/>
                <a:gd name="connsiteY170" fmla="*/ 2406344 h 4187188"/>
                <a:gd name="connsiteX171" fmla="*/ 1135261 w 4374744"/>
                <a:gd name="connsiteY171" fmla="*/ 2213161 h 4187188"/>
                <a:gd name="connsiteX172" fmla="*/ 1149328 w 4374744"/>
                <a:gd name="connsiteY172" fmla="*/ 2195812 h 4187188"/>
                <a:gd name="connsiteX173" fmla="*/ 1549291 w 4374744"/>
                <a:gd name="connsiteY173" fmla="*/ 2196281 h 4187188"/>
                <a:gd name="connsiteX174" fmla="*/ 1558200 w 4374744"/>
                <a:gd name="connsiteY174" fmla="*/ 2197219 h 4187188"/>
                <a:gd name="connsiteX175" fmla="*/ 1558200 w 4374744"/>
                <a:gd name="connsiteY175" fmla="*/ 2562015 h 4187188"/>
                <a:gd name="connsiteX176" fmla="*/ 1540382 w 4374744"/>
                <a:gd name="connsiteY176" fmla="*/ 2113288 h 4187188"/>
                <a:gd name="connsiteX177" fmla="*/ 1154017 w 4374744"/>
                <a:gd name="connsiteY177" fmla="*/ 2113288 h 4187188"/>
                <a:gd name="connsiteX178" fmla="*/ 1135261 w 4374744"/>
                <a:gd name="connsiteY178" fmla="*/ 2095470 h 4187188"/>
                <a:gd name="connsiteX179" fmla="*/ 1135261 w 4374744"/>
                <a:gd name="connsiteY179" fmla="*/ 1733018 h 4187188"/>
                <a:gd name="connsiteX180" fmla="*/ 1152610 w 4374744"/>
                <a:gd name="connsiteY180" fmla="*/ 1715200 h 4187188"/>
                <a:gd name="connsiteX181" fmla="*/ 1542727 w 4374744"/>
                <a:gd name="connsiteY181" fmla="*/ 1715200 h 4187188"/>
                <a:gd name="connsiteX182" fmla="*/ 1559138 w 4374744"/>
                <a:gd name="connsiteY182" fmla="*/ 1717544 h 4187188"/>
                <a:gd name="connsiteX183" fmla="*/ 1559138 w 4374744"/>
                <a:gd name="connsiteY183" fmla="*/ 1735362 h 4187188"/>
                <a:gd name="connsiteX184" fmla="*/ 1559607 w 4374744"/>
                <a:gd name="connsiteY184" fmla="*/ 2094532 h 4187188"/>
                <a:gd name="connsiteX185" fmla="*/ 1540382 w 4374744"/>
                <a:gd name="connsiteY185" fmla="*/ 2113288 h 4187188"/>
                <a:gd name="connsiteX186" fmla="*/ 1641662 w 4374744"/>
                <a:gd name="connsiteY186" fmla="*/ 1733487 h 4187188"/>
                <a:gd name="connsiteX187" fmla="*/ 1660418 w 4374744"/>
                <a:gd name="connsiteY187" fmla="*/ 1714731 h 4187188"/>
                <a:gd name="connsiteX188" fmla="*/ 2050534 w 4374744"/>
                <a:gd name="connsiteY188" fmla="*/ 1714731 h 4187188"/>
                <a:gd name="connsiteX189" fmla="*/ 2068821 w 4374744"/>
                <a:gd name="connsiteY189" fmla="*/ 1733955 h 4187188"/>
                <a:gd name="connsiteX190" fmla="*/ 2068821 w 4374744"/>
                <a:gd name="connsiteY190" fmla="*/ 2095001 h 4187188"/>
                <a:gd name="connsiteX191" fmla="*/ 2050066 w 4374744"/>
                <a:gd name="connsiteY191" fmla="*/ 2113288 h 4187188"/>
                <a:gd name="connsiteX192" fmla="*/ 1855007 w 4374744"/>
                <a:gd name="connsiteY192" fmla="*/ 2112819 h 4187188"/>
                <a:gd name="connsiteX193" fmla="*/ 1661825 w 4374744"/>
                <a:gd name="connsiteY193" fmla="*/ 2113288 h 4187188"/>
                <a:gd name="connsiteX194" fmla="*/ 1641662 w 4374744"/>
                <a:gd name="connsiteY194" fmla="*/ 2094532 h 4187188"/>
                <a:gd name="connsiteX195" fmla="*/ 1641662 w 4374744"/>
                <a:gd name="connsiteY195" fmla="*/ 1733487 h 4187188"/>
                <a:gd name="connsiteX196" fmla="*/ 2049128 w 4374744"/>
                <a:gd name="connsiteY196" fmla="*/ 2602340 h 4187188"/>
                <a:gd name="connsiteX197" fmla="*/ 1894394 w 4374744"/>
                <a:gd name="connsiteY197" fmla="*/ 2589211 h 4187188"/>
                <a:gd name="connsiteX198" fmla="*/ 1753258 w 4374744"/>
                <a:gd name="connsiteY198" fmla="*/ 2577958 h 4187188"/>
                <a:gd name="connsiteX199" fmla="*/ 1654791 w 4374744"/>
                <a:gd name="connsiteY199" fmla="*/ 2570924 h 4187188"/>
                <a:gd name="connsiteX200" fmla="*/ 1642131 w 4374744"/>
                <a:gd name="connsiteY200" fmla="*/ 2551700 h 4187188"/>
                <a:gd name="connsiteX201" fmla="*/ 1642131 w 4374744"/>
                <a:gd name="connsiteY201" fmla="*/ 2350077 h 4187188"/>
                <a:gd name="connsiteX202" fmla="*/ 1641662 w 4374744"/>
                <a:gd name="connsiteY202" fmla="*/ 2215037 h 4187188"/>
                <a:gd name="connsiteX203" fmla="*/ 1660887 w 4374744"/>
                <a:gd name="connsiteY203" fmla="*/ 2195343 h 4187188"/>
                <a:gd name="connsiteX204" fmla="*/ 1855945 w 4374744"/>
                <a:gd name="connsiteY204" fmla="*/ 2195812 h 4187188"/>
                <a:gd name="connsiteX205" fmla="*/ 2049128 w 4374744"/>
                <a:gd name="connsiteY205" fmla="*/ 2195343 h 4187188"/>
                <a:gd name="connsiteX206" fmla="*/ 2068821 w 4374744"/>
                <a:gd name="connsiteY206" fmla="*/ 2214099 h 4187188"/>
                <a:gd name="connsiteX207" fmla="*/ 2068821 w 4374744"/>
                <a:gd name="connsiteY207" fmla="*/ 2583584 h 4187188"/>
                <a:gd name="connsiteX208" fmla="*/ 2049128 w 4374744"/>
                <a:gd name="connsiteY208" fmla="*/ 2602340 h 4187188"/>
                <a:gd name="connsiteX209" fmla="*/ 2048659 w 4374744"/>
                <a:gd name="connsiteY209" fmla="*/ 1634082 h 4187188"/>
                <a:gd name="connsiteX210" fmla="*/ 1662293 w 4374744"/>
                <a:gd name="connsiteY210" fmla="*/ 1634082 h 4187188"/>
                <a:gd name="connsiteX211" fmla="*/ 1642131 w 4374744"/>
                <a:gd name="connsiteY211" fmla="*/ 1613451 h 4187188"/>
                <a:gd name="connsiteX212" fmla="*/ 1642131 w 4374744"/>
                <a:gd name="connsiteY212" fmla="*/ 1235525 h 4187188"/>
                <a:gd name="connsiteX213" fmla="*/ 1662762 w 4374744"/>
                <a:gd name="connsiteY213" fmla="*/ 1214894 h 4187188"/>
                <a:gd name="connsiteX214" fmla="*/ 1799209 w 4374744"/>
                <a:gd name="connsiteY214" fmla="*/ 1211612 h 4187188"/>
                <a:gd name="connsiteX215" fmla="*/ 2055692 w 4374744"/>
                <a:gd name="connsiteY215" fmla="*/ 1205985 h 4187188"/>
                <a:gd name="connsiteX216" fmla="*/ 2068821 w 4374744"/>
                <a:gd name="connsiteY216" fmla="*/ 1222396 h 4187188"/>
                <a:gd name="connsiteX217" fmla="*/ 2068821 w 4374744"/>
                <a:gd name="connsiteY217" fmla="*/ 1420737 h 4187188"/>
                <a:gd name="connsiteX218" fmla="*/ 2069290 w 4374744"/>
                <a:gd name="connsiteY218" fmla="*/ 1613920 h 4187188"/>
                <a:gd name="connsiteX219" fmla="*/ 2048659 w 4374744"/>
                <a:gd name="connsiteY219" fmla="*/ 1634082 h 4187188"/>
                <a:gd name="connsiteX220" fmla="*/ 2575691 w 4374744"/>
                <a:gd name="connsiteY220" fmla="*/ 2092187 h 4187188"/>
                <a:gd name="connsiteX221" fmla="*/ 2555060 w 4374744"/>
                <a:gd name="connsiteY221" fmla="*/ 2113288 h 4187188"/>
                <a:gd name="connsiteX222" fmla="*/ 2171977 w 4374744"/>
                <a:gd name="connsiteY222" fmla="*/ 2112819 h 4187188"/>
                <a:gd name="connsiteX223" fmla="*/ 2153690 w 4374744"/>
                <a:gd name="connsiteY223" fmla="*/ 2112819 h 4187188"/>
                <a:gd name="connsiteX224" fmla="*/ 2153690 w 4374744"/>
                <a:gd name="connsiteY224" fmla="*/ 1717075 h 4187188"/>
                <a:gd name="connsiteX225" fmla="*/ 2575691 w 4374744"/>
                <a:gd name="connsiteY225" fmla="*/ 1717075 h 4187188"/>
                <a:gd name="connsiteX226" fmla="*/ 2575691 w 4374744"/>
                <a:gd name="connsiteY226" fmla="*/ 1734893 h 4187188"/>
                <a:gd name="connsiteX227" fmla="*/ 2575691 w 4374744"/>
                <a:gd name="connsiteY227" fmla="*/ 2092187 h 4187188"/>
                <a:gd name="connsiteX228" fmla="*/ 2151815 w 4374744"/>
                <a:gd name="connsiteY228" fmla="*/ 1215363 h 4187188"/>
                <a:gd name="connsiteX229" fmla="*/ 2152753 w 4374744"/>
                <a:gd name="connsiteY229" fmla="*/ 1204110 h 4187188"/>
                <a:gd name="connsiteX230" fmla="*/ 2281697 w 4374744"/>
                <a:gd name="connsiteY230" fmla="*/ 1200359 h 4187188"/>
                <a:gd name="connsiteX231" fmla="*/ 2555060 w 4374744"/>
                <a:gd name="connsiteY231" fmla="*/ 1193325 h 4187188"/>
                <a:gd name="connsiteX232" fmla="*/ 2576160 w 4374744"/>
                <a:gd name="connsiteY232" fmla="*/ 1213956 h 4187188"/>
                <a:gd name="connsiteX233" fmla="*/ 2576160 w 4374744"/>
                <a:gd name="connsiteY233" fmla="*/ 1613920 h 4187188"/>
                <a:gd name="connsiteX234" fmla="*/ 2555998 w 4374744"/>
                <a:gd name="connsiteY234" fmla="*/ 1634551 h 4187188"/>
                <a:gd name="connsiteX235" fmla="*/ 2171508 w 4374744"/>
                <a:gd name="connsiteY235" fmla="*/ 1634082 h 4187188"/>
                <a:gd name="connsiteX236" fmla="*/ 2151815 w 4374744"/>
                <a:gd name="connsiteY236" fmla="*/ 1618608 h 4187188"/>
                <a:gd name="connsiteX237" fmla="*/ 2151815 w 4374744"/>
                <a:gd name="connsiteY237" fmla="*/ 1215363 h 4187188"/>
                <a:gd name="connsiteX238" fmla="*/ 2575223 w 4374744"/>
                <a:gd name="connsiteY238" fmla="*/ 2425099 h 4187188"/>
                <a:gd name="connsiteX239" fmla="*/ 2571940 w 4374744"/>
                <a:gd name="connsiteY239" fmla="*/ 2446668 h 4187188"/>
                <a:gd name="connsiteX240" fmla="*/ 2499731 w 4374744"/>
                <a:gd name="connsiteY240" fmla="*/ 2632818 h 4187188"/>
                <a:gd name="connsiteX241" fmla="*/ 2496918 w 4374744"/>
                <a:gd name="connsiteY241" fmla="*/ 2638444 h 4187188"/>
                <a:gd name="connsiteX242" fmla="*/ 2300453 w 4374744"/>
                <a:gd name="connsiteY242" fmla="*/ 2622502 h 4187188"/>
                <a:gd name="connsiteX243" fmla="*/ 2167757 w 4374744"/>
                <a:gd name="connsiteY243" fmla="*/ 2612187 h 4187188"/>
                <a:gd name="connsiteX244" fmla="*/ 2151815 w 4374744"/>
                <a:gd name="connsiteY244" fmla="*/ 2595775 h 4187188"/>
                <a:gd name="connsiteX245" fmla="*/ 2152284 w 4374744"/>
                <a:gd name="connsiteY245" fmla="*/ 2209410 h 4187188"/>
                <a:gd name="connsiteX246" fmla="*/ 2153221 w 4374744"/>
                <a:gd name="connsiteY246" fmla="*/ 2196750 h 4187188"/>
                <a:gd name="connsiteX247" fmla="*/ 2172446 w 4374744"/>
                <a:gd name="connsiteY247" fmla="*/ 2195812 h 4187188"/>
                <a:gd name="connsiteX248" fmla="*/ 2555529 w 4374744"/>
                <a:gd name="connsiteY248" fmla="*/ 2195343 h 4187188"/>
                <a:gd name="connsiteX249" fmla="*/ 2576160 w 4374744"/>
                <a:gd name="connsiteY249" fmla="*/ 2216443 h 4187188"/>
                <a:gd name="connsiteX250" fmla="*/ 2575223 w 4374744"/>
                <a:gd name="connsiteY250" fmla="*/ 2425099 h 4187188"/>
                <a:gd name="connsiteX251" fmla="*/ 679500 w 4374744"/>
                <a:gd name="connsiteY251" fmla="*/ 3940083 h 4187188"/>
                <a:gd name="connsiteX252" fmla="*/ 529455 w 4374744"/>
                <a:gd name="connsiteY252" fmla="*/ 4090597 h 4187188"/>
                <a:gd name="connsiteX253" fmla="*/ 379410 w 4374744"/>
                <a:gd name="connsiteY253" fmla="*/ 3941490 h 4187188"/>
                <a:gd name="connsiteX254" fmla="*/ 528517 w 4374744"/>
                <a:gd name="connsiteY254" fmla="*/ 3790976 h 4187188"/>
                <a:gd name="connsiteX255" fmla="*/ 679500 w 4374744"/>
                <a:gd name="connsiteY255" fmla="*/ 3940083 h 4187188"/>
                <a:gd name="connsiteX256" fmla="*/ 3060992 w 4374744"/>
                <a:gd name="connsiteY256" fmla="*/ 3941021 h 4187188"/>
                <a:gd name="connsiteX257" fmla="*/ 2910010 w 4374744"/>
                <a:gd name="connsiteY257" fmla="*/ 4090128 h 4187188"/>
                <a:gd name="connsiteX258" fmla="*/ 2760434 w 4374744"/>
                <a:gd name="connsiteY258" fmla="*/ 3940083 h 4187188"/>
                <a:gd name="connsiteX259" fmla="*/ 2910948 w 4374744"/>
                <a:gd name="connsiteY259" fmla="*/ 3790507 h 4187188"/>
                <a:gd name="connsiteX260" fmla="*/ 3060992 w 4374744"/>
                <a:gd name="connsiteY260" fmla="*/ 3941021 h 4187188"/>
                <a:gd name="connsiteX261" fmla="*/ 2842021 w 4374744"/>
                <a:gd name="connsiteY261" fmla="*/ 1755056 h 4187188"/>
                <a:gd name="connsiteX262" fmla="*/ 2708856 w 4374744"/>
                <a:gd name="connsiteY262" fmla="*/ 2096407 h 4187188"/>
                <a:gd name="connsiteX263" fmla="*/ 2661967 w 4374744"/>
                <a:gd name="connsiteY263" fmla="*/ 2110943 h 4187188"/>
                <a:gd name="connsiteX264" fmla="*/ 2658216 w 4374744"/>
                <a:gd name="connsiteY264" fmla="*/ 2098752 h 4187188"/>
                <a:gd name="connsiteX265" fmla="*/ 2658685 w 4374744"/>
                <a:gd name="connsiteY265" fmla="*/ 1727860 h 4187188"/>
                <a:gd name="connsiteX266" fmla="*/ 2669469 w 4374744"/>
                <a:gd name="connsiteY266" fmla="*/ 1715200 h 4187188"/>
                <a:gd name="connsiteX267" fmla="*/ 2849054 w 4374744"/>
                <a:gd name="connsiteY267" fmla="*/ 1715200 h 4187188"/>
                <a:gd name="connsiteX268" fmla="*/ 2856557 w 4374744"/>
                <a:gd name="connsiteY268" fmla="*/ 1718013 h 4187188"/>
                <a:gd name="connsiteX269" fmla="*/ 2842021 w 4374744"/>
                <a:gd name="connsiteY269" fmla="*/ 1755056 h 4187188"/>
                <a:gd name="connsiteX270" fmla="*/ 3046457 w 4374744"/>
                <a:gd name="connsiteY270" fmla="*/ 1231774 h 4187188"/>
                <a:gd name="connsiteX271" fmla="*/ 2898757 w 4374744"/>
                <a:gd name="connsiteY271" fmla="*/ 1612044 h 4187188"/>
                <a:gd name="connsiteX272" fmla="*/ 2866872 w 4374744"/>
                <a:gd name="connsiteY272" fmla="*/ 1634551 h 4187188"/>
                <a:gd name="connsiteX273" fmla="*/ 2678847 w 4374744"/>
                <a:gd name="connsiteY273" fmla="*/ 1634551 h 4187188"/>
                <a:gd name="connsiteX274" fmla="*/ 2658216 w 4374744"/>
                <a:gd name="connsiteY274" fmla="*/ 1614389 h 4187188"/>
                <a:gd name="connsiteX275" fmla="*/ 2658216 w 4374744"/>
                <a:gd name="connsiteY275" fmla="*/ 1210674 h 4187188"/>
                <a:gd name="connsiteX276" fmla="*/ 2678378 w 4374744"/>
                <a:gd name="connsiteY276" fmla="*/ 1190043 h 4187188"/>
                <a:gd name="connsiteX277" fmla="*/ 3009884 w 4374744"/>
                <a:gd name="connsiteY277" fmla="*/ 1183010 h 4187188"/>
                <a:gd name="connsiteX278" fmla="*/ 3066619 w 4374744"/>
                <a:gd name="connsiteY278" fmla="*/ 1179727 h 4187188"/>
                <a:gd name="connsiteX279" fmla="*/ 3046457 w 4374744"/>
                <a:gd name="connsiteY279" fmla="*/ 1231774 h 418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374744" h="4187188">
                  <a:moveTo>
                    <a:pt x="4372947" y="105969"/>
                  </a:moveTo>
                  <a:cubicBezTo>
                    <a:pt x="4360756" y="49233"/>
                    <a:pt x="4326996" y="15004"/>
                    <a:pt x="4269791" y="4220"/>
                  </a:cubicBezTo>
                  <a:cubicBezTo>
                    <a:pt x="4266509" y="3751"/>
                    <a:pt x="4263696" y="1407"/>
                    <a:pt x="4260413" y="0"/>
                  </a:cubicBezTo>
                  <a:cubicBezTo>
                    <a:pt x="4255724" y="0"/>
                    <a:pt x="4251505" y="0"/>
                    <a:pt x="4246816" y="0"/>
                  </a:cubicBezTo>
                  <a:cubicBezTo>
                    <a:pt x="4243533" y="1407"/>
                    <a:pt x="4240720" y="3282"/>
                    <a:pt x="4237438" y="3751"/>
                  </a:cubicBezTo>
                  <a:cubicBezTo>
                    <a:pt x="4159133" y="16880"/>
                    <a:pt x="4080360" y="29071"/>
                    <a:pt x="4002055" y="42669"/>
                  </a:cubicBezTo>
                  <a:cubicBezTo>
                    <a:pt x="3861388" y="66582"/>
                    <a:pt x="3721190" y="91902"/>
                    <a:pt x="3580523" y="114409"/>
                  </a:cubicBezTo>
                  <a:cubicBezTo>
                    <a:pt x="3519098" y="124256"/>
                    <a:pt x="3480649" y="155671"/>
                    <a:pt x="3459080" y="214283"/>
                  </a:cubicBezTo>
                  <a:cubicBezTo>
                    <a:pt x="3415474" y="331505"/>
                    <a:pt x="3368585" y="447790"/>
                    <a:pt x="3323102" y="564075"/>
                  </a:cubicBezTo>
                  <a:cubicBezTo>
                    <a:pt x="3269649" y="700991"/>
                    <a:pt x="3216195" y="837438"/>
                    <a:pt x="3163210" y="974354"/>
                  </a:cubicBezTo>
                  <a:cubicBezTo>
                    <a:pt x="3157584" y="988889"/>
                    <a:pt x="3150551" y="993578"/>
                    <a:pt x="3134608" y="994047"/>
                  </a:cubicBezTo>
                  <a:cubicBezTo>
                    <a:pt x="3064744" y="994985"/>
                    <a:pt x="2994410" y="997798"/>
                    <a:pt x="2924546" y="999674"/>
                  </a:cubicBezTo>
                  <a:cubicBezTo>
                    <a:pt x="2828892" y="1002018"/>
                    <a:pt x="2733239" y="1004363"/>
                    <a:pt x="2637585" y="1006707"/>
                  </a:cubicBezTo>
                  <a:cubicBezTo>
                    <a:pt x="2550840" y="1009051"/>
                    <a:pt x="2464564" y="1010927"/>
                    <a:pt x="2377820" y="1013271"/>
                  </a:cubicBezTo>
                  <a:cubicBezTo>
                    <a:pt x="2280759" y="1015616"/>
                    <a:pt x="2184168" y="1017960"/>
                    <a:pt x="2087108" y="1020305"/>
                  </a:cubicBezTo>
                  <a:cubicBezTo>
                    <a:pt x="2000363" y="1022649"/>
                    <a:pt x="1914087" y="1024525"/>
                    <a:pt x="1827343" y="1026869"/>
                  </a:cubicBezTo>
                  <a:cubicBezTo>
                    <a:pt x="1731220" y="1029214"/>
                    <a:pt x="1634629" y="1031558"/>
                    <a:pt x="1538507" y="1033903"/>
                  </a:cubicBezTo>
                  <a:cubicBezTo>
                    <a:pt x="1451762" y="1036247"/>
                    <a:pt x="1365486" y="1038123"/>
                    <a:pt x="1278741" y="1040467"/>
                  </a:cubicBezTo>
                  <a:cubicBezTo>
                    <a:pt x="1182619" y="1042811"/>
                    <a:pt x="1086028" y="1045156"/>
                    <a:pt x="989905" y="1047500"/>
                  </a:cubicBezTo>
                  <a:cubicBezTo>
                    <a:pt x="902692" y="1049845"/>
                    <a:pt x="815478" y="1051720"/>
                    <a:pt x="728264" y="1054065"/>
                  </a:cubicBezTo>
                  <a:cubicBezTo>
                    <a:pt x="632142" y="1056409"/>
                    <a:pt x="535551" y="1058754"/>
                    <a:pt x="439428" y="1061098"/>
                  </a:cubicBezTo>
                  <a:cubicBezTo>
                    <a:pt x="331115" y="1063443"/>
                    <a:pt x="222801" y="1064849"/>
                    <a:pt x="114487" y="1069069"/>
                  </a:cubicBezTo>
                  <a:cubicBezTo>
                    <a:pt x="48374" y="1072352"/>
                    <a:pt x="-2266" y="1125336"/>
                    <a:pt x="78" y="1193794"/>
                  </a:cubicBezTo>
                  <a:cubicBezTo>
                    <a:pt x="1954" y="1253343"/>
                    <a:pt x="12738" y="1312423"/>
                    <a:pt x="20240" y="1371503"/>
                  </a:cubicBezTo>
                  <a:cubicBezTo>
                    <a:pt x="27743" y="1433866"/>
                    <a:pt x="35714" y="1496697"/>
                    <a:pt x="43216" y="1559059"/>
                  </a:cubicBezTo>
                  <a:cubicBezTo>
                    <a:pt x="49312" y="1609700"/>
                    <a:pt x="55407" y="1660809"/>
                    <a:pt x="61503" y="1711449"/>
                  </a:cubicBezTo>
                  <a:cubicBezTo>
                    <a:pt x="69005" y="1773342"/>
                    <a:pt x="76976" y="1835236"/>
                    <a:pt x="84478" y="1897598"/>
                  </a:cubicBezTo>
                  <a:cubicBezTo>
                    <a:pt x="90574" y="1948238"/>
                    <a:pt x="96201" y="1999347"/>
                    <a:pt x="102296" y="2049987"/>
                  </a:cubicBezTo>
                  <a:cubicBezTo>
                    <a:pt x="109798" y="2111881"/>
                    <a:pt x="117770" y="2173774"/>
                    <a:pt x="125272" y="2236137"/>
                  </a:cubicBezTo>
                  <a:cubicBezTo>
                    <a:pt x="131367" y="2287246"/>
                    <a:pt x="136994" y="2338824"/>
                    <a:pt x="143090" y="2390402"/>
                  </a:cubicBezTo>
                  <a:cubicBezTo>
                    <a:pt x="150592" y="2453702"/>
                    <a:pt x="159970" y="2516533"/>
                    <a:pt x="166065" y="2579833"/>
                  </a:cubicBezTo>
                  <a:cubicBezTo>
                    <a:pt x="172161" y="2640789"/>
                    <a:pt x="208734" y="2685802"/>
                    <a:pt x="269221" y="2696587"/>
                  </a:cubicBezTo>
                  <a:cubicBezTo>
                    <a:pt x="301106" y="2702213"/>
                    <a:pt x="333459" y="2703151"/>
                    <a:pt x="365812" y="2705965"/>
                  </a:cubicBezTo>
                  <a:cubicBezTo>
                    <a:pt x="415515" y="2710185"/>
                    <a:pt x="465686" y="2713467"/>
                    <a:pt x="515388" y="2717218"/>
                  </a:cubicBezTo>
                  <a:cubicBezTo>
                    <a:pt x="581033" y="2722376"/>
                    <a:pt x="646678" y="2728002"/>
                    <a:pt x="712791" y="2733160"/>
                  </a:cubicBezTo>
                  <a:cubicBezTo>
                    <a:pt x="761556" y="2736911"/>
                    <a:pt x="810320" y="2740662"/>
                    <a:pt x="859085" y="2744414"/>
                  </a:cubicBezTo>
                  <a:cubicBezTo>
                    <a:pt x="925198" y="2749571"/>
                    <a:pt x="991781" y="2755198"/>
                    <a:pt x="1057894" y="2760825"/>
                  </a:cubicBezTo>
                  <a:cubicBezTo>
                    <a:pt x="1106190" y="2764576"/>
                    <a:pt x="1154486" y="2767858"/>
                    <a:pt x="1202312" y="2772078"/>
                  </a:cubicBezTo>
                  <a:cubicBezTo>
                    <a:pt x="1269364" y="2777236"/>
                    <a:pt x="1335946" y="2782863"/>
                    <a:pt x="1402997" y="2788489"/>
                  </a:cubicBezTo>
                  <a:cubicBezTo>
                    <a:pt x="1451293" y="2792240"/>
                    <a:pt x="1499589" y="2795991"/>
                    <a:pt x="1547415" y="2799743"/>
                  </a:cubicBezTo>
                  <a:cubicBezTo>
                    <a:pt x="1598993" y="2803963"/>
                    <a:pt x="1650571" y="2808182"/>
                    <a:pt x="1702149" y="2812403"/>
                  </a:cubicBezTo>
                  <a:cubicBezTo>
                    <a:pt x="1751383" y="2816154"/>
                    <a:pt x="1800616" y="2819905"/>
                    <a:pt x="1850318" y="2824125"/>
                  </a:cubicBezTo>
                  <a:cubicBezTo>
                    <a:pt x="1913619" y="2829283"/>
                    <a:pt x="1977388" y="2834909"/>
                    <a:pt x="2040688" y="2840067"/>
                  </a:cubicBezTo>
                  <a:cubicBezTo>
                    <a:pt x="2091328" y="2844287"/>
                    <a:pt x="2141499" y="2847569"/>
                    <a:pt x="2192139" y="2851320"/>
                  </a:cubicBezTo>
                  <a:cubicBezTo>
                    <a:pt x="2260597" y="2856478"/>
                    <a:pt x="2329524" y="2861167"/>
                    <a:pt x="2397982" y="2868200"/>
                  </a:cubicBezTo>
                  <a:cubicBezTo>
                    <a:pt x="2418613" y="2870076"/>
                    <a:pt x="2439713" y="2867263"/>
                    <a:pt x="2459407" y="2882736"/>
                  </a:cubicBezTo>
                  <a:cubicBezTo>
                    <a:pt x="2599605" y="2993863"/>
                    <a:pt x="2740741" y="3104052"/>
                    <a:pt x="2881408" y="3214241"/>
                  </a:cubicBezTo>
                  <a:cubicBezTo>
                    <a:pt x="2925014" y="3248470"/>
                    <a:pt x="2955492" y="3290670"/>
                    <a:pt x="2966746" y="3345999"/>
                  </a:cubicBezTo>
                  <a:cubicBezTo>
                    <a:pt x="2979406" y="3407893"/>
                    <a:pt x="2948459" y="3459471"/>
                    <a:pt x="2887034" y="3471193"/>
                  </a:cubicBezTo>
                  <a:cubicBezTo>
                    <a:pt x="2853274" y="3477757"/>
                    <a:pt x="2818107" y="3477757"/>
                    <a:pt x="2783410" y="3477757"/>
                  </a:cubicBezTo>
                  <a:cubicBezTo>
                    <a:pt x="2399858" y="3479164"/>
                    <a:pt x="2015837" y="3480571"/>
                    <a:pt x="1632285" y="3481509"/>
                  </a:cubicBezTo>
                  <a:cubicBezTo>
                    <a:pt x="1277804" y="3482446"/>
                    <a:pt x="922854" y="3483384"/>
                    <a:pt x="568373" y="3484322"/>
                  </a:cubicBezTo>
                  <a:cubicBezTo>
                    <a:pt x="449744" y="3484791"/>
                    <a:pt x="331115" y="3485260"/>
                    <a:pt x="212485" y="3485729"/>
                  </a:cubicBezTo>
                  <a:cubicBezTo>
                    <a:pt x="198888" y="3485729"/>
                    <a:pt x="184821" y="3486198"/>
                    <a:pt x="172161" y="3489949"/>
                  </a:cubicBezTo>
                  <a:cubicBezTo>
                    <a:pt x="118239" y="3504015"/>
                    <a:pt x="77914" y="3560282"/>
                    <a:pt x="83541" y="3612798"/>
                  </a:cubicBezTo>
                  <a:cubicBezTo>
                    <a:pt x="90105" y="3676567"/>
                    <a:pt x="134650" y="3724394"/>
                    <a:pt x="194668" y="3726269"/>
                  </a:cubicBezTo>
                  <a:cubicBezTo>
                    <a:pt x="254686" y="3728614"/>
                    <a:pt x="314235" y="3726738"/>
                    <a:pt x="374252" y="3727207"/>
                  </a:cubicBezTo>
                  <a:cubicBezTo>
                    <a:pt x="380348" y="3727207"/>
                    <a:pt x="386913" y="3728145"/>
                    <a:pt x="393008" y="3728614"/>
                  </a:cubicBezTo>
                  <a:cubicBezTo>
                    <a:pt x="333459" y="3775034"/>
                    <a:pt x="294541" y="3831301"/>
                    <a:pt x="283288" y="3905385"/>
                  </a:cubicBezTo>
                  <a:cubicBezTo>
                    <a:pt x="272034" y="3980408"/>
                    <a:pt x="292197" y="4046990"/>
                    <a:pt x="340961" y="4103726"/>
                  </a:cubicBezTo>
                  <a:cubicBezTo>
                    <a:pt x="425361" y="4201255"/>
                    <a:pt x="568373" y="4218604"/>
                    <a:pt x="670122" y="4146395"/>
                  </a:cubicBezTo>
                  <a:cubicBezTo>
                    <a:pt x="722638" y="4108884"/>
                    <a:pt x="759211" y="4059181"/>
                    <a:pt x="771402" y="3995412"/>
                  </a:cubicBezTo>
                  <a:cubicBezTo>
                    <a:pt x="793440" y="3884285"/>
                    <a:pt x="752647" y="3796603"/>
                    <a:pt x="661682" y="3730020"/>
                  </a:cubicBezTo>
                  <a:cubicBezTo>
                    <a:pt x="662620" y="3729083"/>
                    <a:pt x="663558" y="3728145"/>
                    <a:pt x="664964" y="3727207"/>
                  </a:cubicBezTo>
                  <a:cubicBezTo>
                    <a:pt x="1371582" y="3725332"/>
                    <a:pt x="2078668" y="3722987"/>
                    <a:pt x="2785285" y="3721111"/>
                  </a:cubicBezTo>
                  <a:cubicBezTo>
                    <a:pt x="2786223" y="3722518"/>
                    <a:pt x="2786692" y="3724394"/>
                    <a:pt x="2787630" y="3725800"/>
                  </a:cubicBezTo>
                  <a:cubicBezTo>
                    <a:pt x="2713545" y="3772689"/>
                    <a:pt x="2668063" y="3838803"/>
                    <a:pt x="2662436" y="3926485"/>
                  </a:cubicBezTo>
                  <a:cubicBezTo>
                    <a:pt x="2656809" y="4014636"/>
                    <a:pt x="2691976" y="4087314"/>
                    <a:pt x="2762309" y="4141706"/>
                  </a:cubicBezTo>
                  <a:cubicBezTo>
                    <a:pt x="2873906" y="4227513"/>
                    <a:pt x="3037548" y="4198911"/>
                    <a:pt x="3117259" y="4080750"/>
                  </a:cubicBezTo>
                  <a:cubicBezTo>
                    <a:pt x="3157115" y="4021670"/>
                    <a:pt x="3169306" y="3956494"/>
                    <a:pt x="3153364" y="3888505"/>
                  </a:cubicBezTo>
                  <a:cubicBezTo>
                    <a:pt x="3129919" y="3788163"/>
                    <a:pt x="3063806" y="3726738"/>
                    <a:pt x="2962526" y="3697667"/>
                  </a:cubicBezTo>
                  <a:cubicBezTo>
                    <a:pt x="2969559" y="3693447"/>
                    <a:pt x="2972841" y="3691102"/>
                    <a:pt x="2976592" y="3689696"/>
                  </a:cubicBezTo>
                  <a:cubicBezTo>
                    <a:pt x="3049739" y="3661094"/>
                    <a:pt x="3109288" y="3614205"/>
                    <a:pt x="3152426" y="3549029"/>
                  </a:cubicBezTo>
                  <a:cubicBezTo>
                    <a:pt x="3173057" y="3518082"/>
                    <a:pt x="3194157" y="3484791"/>
                    <a:pt x="3204004" y="3449624"/>
                  </a:cubicBezTo>
                  <a:cubicBezTo>
                    <a:pt x="3222760" y="3379760"/>
                    <a:pt x="3215257" y="3308957"/>
                    <a:pt x="3190875" y="3240030"/>
                  </a:cubicBezTo>
                  <a:cubicBezTo>
                    <a:pt x="3156646" y="3142501"/>
                    <a:pt x="3090532" y="3069354"/>
                    <a:pt x="3010352" y="3006992"/>
                  </a:cubicBezTo>
                  <a:cubicBezTo>
                    <a:pt x="2918919" y="2935252"/>
                    <a:pt x="2827485" y="2863511"/>
                    <a:pt x="2735583" y="2792240"/>
                  </a:cubicBezTo>
                  <a:cubicBezTo>
                    <a:pt x="2722454" y="2782394"/>
                    <a:pt x="2721985" y="2773954"/>
                    <a:pt x="2727612" y="2759418"/>
                  </a:cubicBezTo>
                  <a:cubicBezTo>
                    <a:pt x="2789036" y="2603747"/>
                    <a:pt x="2849992" y="2448075"/>
                    <a:pt x="2910479" y="2292403"/>
                  </a:cubicBezTo>
                  <a:cubicBezTo>
                    <a:pt x="3099910" y="1807102"/>
                    <a:pt x="3289811" y="1321801"/>
                    <a:pt x="3479242" y="836500"/>
                  </a:cubicBezTo>
                  <a:cubicBezTo>
                    <a:pt x="3540198" y="677546"/>
                    <a:pt x="3601154" y="520937"/>
                    <a:pt x="3662110" y="363859"/>
                  </a:cubicBezTo>
                  <a:cubicBezTo>
                    <a:pt x="3666798" y="352136"/>
                    <a:pt x="3672425" y="346041"/>
                    <a:pt x="3686023" y="344165"/>
                  </a:cubicBezTo>
                  <a:cubicBezTo>
                    <a:pt x="3747916" y="334788"/>
                    <a:pt x="3809341" y="324003"/>
                    <a:pt x="3870766" y="313219"/>
                  </a:cubicBezTo>
                  <a:cubicBezTo>
                    <a:pt x="4002993" y="290712"/>
                    <a:pt x="4134751" y="267736"/>
                    <a:pt x="4266978" y="245698"/>
                  </a:cubicBezTo>
                  <a:cubicBezTo>
                    <a:pt x="4318556" y="237258"/>
                    <a:pt x="4360756" y="198809"/>
                    <a:pt x="4371540" y="148169"/>
                  </a:cubicBezTo>
                  <a:cubicBezTo>
                    <a:pt x="4372947" y="142074"/>
                    <a:pt x="4374823" y="136447"/>
                    <a:pt x="4376698" y="130351"/>
                  </a:cubicBezTo>
                  <a:cubicBezTo>
                    <a:pt x="4376698" y="124725"/>
                    <a:pt x="4376698" y="119098"/>
                    <a:pt x="4376698" y="113471"/>
                  </a:cubicBezTo>
                  <a:cubicBezTo>
                    <a:pt x="4375760" y="111127"/>
                    <a:pt x="4373416" y="108782"/>
                    <a:pt x="4372947" y="105969"/>
                  </a:cubicBezTo>
                  <a:close/>
                  <a:moveTo>
                    <a:pt x="626046" y="1260377"/>
                  </a:moveTo>
                  <a:cubicBezTo>
                    <a:pt x="626046" y="1245841"/>
                    <a:pt x="630266" y="1240683"/>
                    <a:pt x="645740" y="1240683"/>
                  </a:cubicBezTo>
                  <a:cubicBezTo>
                    <a:pt x="749833" y="1238808"/>
                    <a:pt x="853927" y="1236463"/>
                    <a:pt x="958489" y="1234119"/>
                  </a:cubicBezTo>
                  <a:cubicBezTo>
                    <a:pt x="985216" y="1233650"/>
                    <a:pt x="1011943" y="1232243"/>
                    <a:pt x="1038670" y="1230836"/>
                  </a:cubicBezTo>
                  <a:cubicBezTo>
                    <a:pt x="1048516" y="1230367"/>
                    <a:pt x="1052736" y="1234119"/>
                    <a:pt x="1052736" y="1244434"/>
                  </a:cubicBezTo>
                  <a:cubicBezTo>
                    <a:pt x="1052736" y="1369159"/>
                    <a:pt x="1052268" y="1493884"/>
                    <a:pt x="1052736" y="1618608"/>
                  </a:cubicBezTo>
                  <a:cubicBezTo>
                    <a:pt x="1052736" y="1633144"/>
                    <a:pt x="1044296" y="1633613"/>
                    <a:pt x="1033981" y="1633613"/>
                  </a:cubicBezTo>
                  <a:cubicBezTo>
                    <a:pt x="968805" y="1633613"/>
                    <a:pt x="904098" y="1633613"/>
                    <a:pt x="838923" y="1633613"/>
                  </a:cubicBezTo>
                  <a:cubicBezTo>
                    <a:pt x="774685" y="1633613"/>
                    <a:pt x="709978" y="1633144"/>
                    <a:pt x="645740" y="1634082"/>
                  </a:cubicBezTo>
                  <a:cubicBezTo>
                    <a:pt x="630735" y="1634082"/>
                    <a:pt x="626046" y="1629393"/>
                    <a:pt x="626046" y="1614389"/>
                  </a:cubicBezTo>
                  <a:cubicBezTo>
                    <a:pt x="626515" y="1496697"/>
                    <a:pt x="626515" y="1378537"/>
                    <a:pt x="626046" y="1260377"/>
                  </a:cubicBezTo>
                  <a:close/>
                  <a:moveTo>
                    <a:pt x="287039" y="2094532"/>
                  </a:moveTo>
                  <a:cubicBezTo>
                    <a:pt x="274848" y="1991845"/>
                    <a:pt x="262188" y="1889158"/>
                    <a:pt x="249997" y="1786940"/>
                  </a:cubicBezTo>
                  <a:cubicBezTo>
                    <a:pt x="247183" y="1763964"/>
                    <a:pt x="245308" y="1740989"/>
                    <a:pt x="242494" y="1716606"/>
                  </a:cubicBezTo>
                  <a:cubicBezTo>
                    <a:pt x="250934" y="1715669"/>
                    <a:pt x="257499" y="1714731"/>
                    <a:pt x="264532" y="1714731"/>
                  </a:cubicBezTo>
                  <a:cubicBezTo>
                    <a:pt x="350808" y="1714731"/>
                    <a:pt x="436615" y="1714731"/>
                    <a:pt x="522891" y="1714731"/>
                  </a:cubicBezTo>
                  <a:cubicBezTo>
                    <a:pt x="544928" y="1714731"/>
                    <a:pt x="545397" y="1715669"/>
                    <a:pt x="545397" y="1738175"/>
                  </a:cubicBezTo>
                  <a:cubicBezTo>
                    <a:pt x="545397" y="1855398"/>
                    <a:pt x="545397" y="1973089"/>
                    <a:pt x="545397" y="2090312"/>
                  </a:cubicBezTo>
                  <a:cubicBezTo>
                    <a:pt x="545397" y="2112819"/>
                    <a:pt x="545397" y="2112819"/>
                    <a:pt x="522422" y="2112819"/>
                  </a:cubicBezTo>
                  <a:cubicBezTo>
                    <a:pt x="450682" y="2112819"/>
                    <a:pt x="378941" y="2112350"/>
                    <a:pt x="307201" y="2113288"/>
                  </a:cubicBezTo>
                  <a:cubicBezTo>
                    <a:pt x="292666" y="2113288"/>
                    <a:pt x="288446" y="2107192"/>
                    <a:pt x="287039" y="2094532"/>
                  </a:cubicBezTo>
                  <a:close/>
                  <a:moveTo>
                    <a:pt x="545397" y="2465424"/>
                  </a:moveTo>
                  <a:cubicBezTo>
                    <a:pt x="545397" y="2479491"/>
                    <a:pt x="540240" y="2482773"/>
                    <a:pt x="526642" y="2481366"/>
                  </a:cubicBezTo>
                  <a:cubicBezTo>
                    <a:pt x="473657" y="2476677"/>
                    <a:pt x="420204" y="2472457"/>
                    <a:pt x="367219" y="2468237"/>
                  </a:cubicBezTo>
                  <a:cubicBezTo>
                    <a:pt x="366281" y="2468237"/>
                    <a:pt x="364875" y="2468237"/>
                    <a:pt x="363937" y="2468237"/>
                  </a:cubicBezTo>
                  <a:cubicBezTo>
                    <a:pt x="333459" y="2466831"/>
                    <a:pt x="332052" y="2464955"/>
                    <a:pt x="328301" y="2434477"/>
                  </a:cubicBezTo>
                  <a:cubicBezTo>
                    <a:pt x="319392" y="2359455"/>
                    <a:pt x="310483" y="2284432"/>
                    <a:pt x="301575" y="2209879"/>
                  </a:cubicBezTo>
                  <a:cubicBezTo>
                    <a:pt x="301106" y="2206128"/>
                    <a:pt x="301575" y="2201908"/>
                    <a:pt x="301575" y="2195812"/>
                  </a:cubicBezTo>
                  <a:cubicBezTo>
                    <a:pt x="330646" y="2195812"/>
                    <a:pt x="357372" y="2195812"/>
                    <a:pt x="384099" y="2195812"/>
                  </a:cubicBezTo>
                  <a:cubicBezTo>
                    <a:pt x="431926" y="2195812"/>
                    <a:pt x="479753" y="2196281"/>
                    <a:pt x="527580" y="2195343"/>
                  </a:cubicBezTo>
                  <a:cubicBezTo>
                    <a:pt x="540708" y="2195343"/>
                    <a:pt x="545866" y="2199094"/>
                    <a:pt x="545866" y="2212692"/>
                  </a:cubicBezTo>
                  <a:cubicBezTo>
                    <a:pt x="545397" y="2297092"/>
                    <a:pt x="545397" y="2381024"/>
                    <a:pt x="545397" y="2465424"/>
                  </a:cubicBezTo>
                  <a:close/>
                  <a:moveTo>
                    <a:pt x="545397" y="1439961"/>
                  </a:moveTo>
                  <a:cubicBezTo>
                    <a:pt x="545397" y="1497635"/>
                    <a:pt x="544928" y="1555308"/>
                    <a:pt x="545866" y="1612513"/>
                  </a:cubicBezTo>
                  <a:cubicBezTo>
                    <a:pt x="545866" y="1628455"/>
                    <a:pt x="541177" y="1634082"/>
                    <a:pt x="524297" y="1634082"/>
                  </a:cubicBezTo>
                  <a:cubicBezTo>
                    <a:pt x="433802" y="1633144"/>
                    <a:pt x="342837" y="1633144"/>
                    <a:pt x="252341" y="1634082"/>
                  </a:cubicBezTo>
                  <a:cubicBezTo>
                    <a:pt x="234523" y="1634082"/>
                    <a:pt x="230303" y="1627048"/>
                    <a:pt x="228428" y="1611575"/>
                  </a:cubicBezTo>
                  <a:cubicBezTo>
                    <a:pt x="221394" y="1547806"/>
                    <a:pt x="212954" y="1484037"/>
                    <a:pt x="205452" y="1420737"/>
                  </a:cubicBezTo>
                  <a:cubicBezTo>
                    <a:pt x="199356" y="1371503"/>
                    <a:pt x="193261" y="1322739"/>
                    <a:pt x="188103" y="1273505"/>
                  </a:cubicBezTo>
                  <a:cubicBezTo>
                    <a:pt x="185759" y="1251936"/>
                    <a:pt x="186228" y="1251936"/>
                    <a:pt x="208265" y="1251468"/>
                  </a:cubicBezTo>
                  <a:cubicBezTo>
                    <a:pt x="313766" y="1249123"/>
                    <a:pt x="418797" y="1247248"/>
                    <a:pt x="524297" y="1243965"/>
                  </a:cubicBezTo>
                  <a:cubicBezTo>
                    <a:pt x="541177" y="1243496"/>
                    <a:pt x="545866" y="1249123"/>
                    <a:pt x="545397" y="1265065"/>
                  </a:cubicBezTo>
                  <a:cubicBezTo>
                    <a:pt x="544928" y="1323677"/>
                    <a:pt x="545397" y="1381819"/>
                    <a:pt x="545397" y="1439961"/>
                  </a:cubicBezTo>
                  <a:close/>
                  <a:moveTo>
                    <a:pt x="1052736" y="2504811"/>
                  </a:moveTo>
                  <a:cubicBezTo>
                    <a:pt x="1052736" y="2519815"/>
                    <a:pt x="1048047" y="2522160"/>
                    <a:pt x="1033512" y="2520753"/>
                  </a:cubicBezTo>
                  <a:cubicBezTo>
                    <a:pt x="983341" y="2516064"/>
                    <a:pt x="932701" y="2513251"/>
                    <a:pt x="882060" y="2509499"/>
                  </a:cubicBezTo>
                  <a:cubicBezTo>
                    <a:pt x="817822" y="2504342"/>
                    <a:pt x="754053" y="2498715"/>
                    <a:pt x="690284" y="2493088"/>
                  </a:cubicBezTo>
                  <a:cubicBezTo>
                    <a:pt x="675749" y="2491682"/>
                    <a:pt x="660744" y="2488868"/>
                    <a:pt x="646209" y="2489806"/>
                  </a:cubicBezTo>
                  <a:cubicBezTo>
                    <a:pt x="627922" y="2490744"/>
                    <a:pt x="626046" y="2481835"/>
                    <a:pt x="626046" y="2466831"/>
                  </a:cubicBezTo>
                  <a:cubicBezTo>
                    <a:pt x="626515" y="2390870"/>
                    <a:pt x="626046" y="2315379"/>
                    <a:pt x="626046" y="2239419"/>
                  </a:cubicBezTo>
                  <a:cubicBezTo>
                    <a:pt x="626046" y="2230510"/>
                    <a:pt x="626515" y="2221132"/>
                    <a:pt x="626046" y="2212223"/>
                  </a:cubicBezTo>
                  <a:cubicBezTo>
                    <a:pt x="625578" y="2200032"/>
                    <a:pt x="630266" y="2195343"/>
                    <a:pt x="642927" y="2195343"/>
                  </a:cubicBezTo>
                  <a:cubicBezTo>
                    <a:pt x="708571" y="2195812"/>
                    <a:pt x="774216" y="2195812"/>
                    <a:pt x="839391" y="2195812"/>
                  </a:cubicBezTo>
                  <a:cubicBezTo>
                    <a:pt x="904567" y="2195812"/>
                    <a:pt x="969274" y="2196281"/>
                    <a:pt x="1034450" y="2195343"/>
                  </a:cubicBezTo>
                  <a:cubicBezTo>
                    <a:pt x="1047579" y="2195343"/>
                    <a:pt x="1052268" y="2198625"/>
                    <a:pt x="1052268" y="2212223"/>
                  </a:cubicBezTo>
                  <a:cubicBezTo>
                    <a:pt x="1052268" y="2309752"/>
                    <a:pt x="1052268" y="2407282"/>
                    <a:pt x="1052736" y="2504811"/>
                  </a:cubicBezTo>
                  <a:close/>
                  <a:moveTo>
                    <a:pt x="1052736" y="2095470"/>
                  </a:moveTo>
                  <a:cubicBezTo>
                    <a:pt x="1052736" y="2109068"/>
                    <a:pt x="1048516" y="2113288"/>
                    <a:pt x="1035387" y="2112819"/>
                  </a:cubicBezTo>
                  <a:cubicBezTo>
                    <a:pt x="970212" y="2112350"/>
                    <a:pt x="905505" y="2112350"/>
                    <a:pt x="840329" y="2112350"/>
                  </a:cubicBezTo>
                  <a:cubicBezTo>
                    <a:pt x="776091" y="2112350"/>
                    <a:pt x="711384" y="2111881"/>
                    <a:pt x="647147" y="2112819"/>
                  </a:cubicBezTo>
                  <a:cubicBezTo>
                    <a:pt x="632142" y="2112819"/>
                    <a:pt x="626046" y="2109068"/>
                    <a:pt x="626046" y="2093125"/>
                  </a:cubicBezTo>
                  <a:cubicBezTo>
                    <a:pt x="626515" y="1973558"/>
                    <a:pt x="626515" y="1853522"/>
                    <a:pt x="626046" y="1733955"/>
                  </a:cubicBezTo>
                  <a:cubicBezTo>
                    <a:pt x="626046" y="1718951"/>
                    <a:pt x="631204" y="1714262"/>
                    <a:pt x="645740" y="1714262"/>
                  </a:cubicBezTo>
                  <a:cubicBezTo>
                    <a:pt x="775153" y="1714731"/>
                    <a:pt x="904567" y="1714731"/>
                    <a:pt x="1033981" y="1714262"/>
                  </a:cubicBezTo>
                  <a:cubicBezTo>
                    <a:pt x="1047579" y="1714262"/>
                    <a:pt x="1052736" y="1718013"/>
                    <a:pt x="1052736" y="1733018"/>
                  </a:cubicBezTo>
                  <a:cubicBezTo>
                    <a:pt x="1052268" y="1853991"/>
                    <a:pt x="1052268" y="1974965"/>
                    <a:pt x="1052736" y="2095470"/>
                  </a:cubicBezTo>
                  <a:close/>
                  <a:moveTo>
                    <a:pt x="1135261" y="1246779"/>
                  </a:moveTo>
                  <a:cubicBezTo>
                    <a:pt x="1135261" y="1231305"/>
                    <a:pt x="1140419" y="1227554"/>
                    <a:pt x="1154954" y="1227554"/>
                  </a:cubicBezTo>
                  <a:cubicBezTo>
                    <a:pt x="1224350" y="1227085"/>
                    <a:pt x="1294215" y="1225679"/>
                    <a:pt x="1363610" y="1223803"/>
                  </a:cubicBezTo>
                  <a:cubicBezTo>
                    <a:pt x="1419877" y="1222396"/>
                    <a:pt x="1476144" y="1220052"/>
                    <a:pt x="1532880" y="1217708"/>
                  </a:cubicBezTo>
                  <a:cubicBezTo>
                    <a:pt x="1559607" y="1216770"/>
                    <a:pt x="1559607" y="1216770"/>
                    <a:pt x="1559607" y="1242559"/>
                  </a:cubicBezTo>
                  <a:cubicBezTo>
                    <a:pt x="1559607" y="1366346"/>
                    <a:pt x="1559138" y="1490133"/>
                    <a:pt x="1560076" y="1613920"/>
                  </a:cubicBezTo>
                  <a:cubicBezTo>
                    <a:pt x="1560076" y="1629862"/>
                    <a:pt x="1555387" y="1634551"/>
                    <a:pt x="1539913" y="1634082"/>
                  </a:cubicBezTo>
                  <a:cubicBezTo>
                    <a:pt x="1476144" y="1633144"/>
                    <a:pt x="1412375" y="1633613"/>
                    <a:pt x="1348137" y="1633613"/>
                  </a:cubicBezTo>
                  <a:cubicBezTo>
                    <a:pt x="1283899" y="1633613"/>
                    <a:pt x="1219192" y="1633144"/>
                    <a:pt x="1154954" y="1634082"/>
                  </a:cubicBezTo>
                  <a:cubicBezTo>
                    <a:pt x="1139950" y="1634082"/>
                    <a:pt x="1135730" y="1629393"/>
                    <a:pt x="1135730" y="1614389"/>
                  </a:cubicBezTo>
                  <a:cubicBezTo>
                    <a:pt x="1135730" y="1492008"/>
                    <a:pt x="1135730" y="1369159"/>
                    <a:pt x="1135261" y="1246779"/>
                  </a:cubicBezTo>
                  <a:close/>
                  <a:moveTo>
                    <a:pt x="1558200" y="2562015"/>
                  </a:moveTo>
                  <a:cubicBezTo>
                    <a:pt x="1529598" y="2560140"/>
                    <a:pt x="1501933" y="2558733"/>
                    <a:pt x="1474269" y="2556858"/>
                  </a:cubicBezTo>
                  <a:cubicBezTo>
                    <a:pt x="1438633" y="2554044"/>
                    <a:pt x="1402997" y="2550762"/>
                    <a:pt x="1367362" y="2547949"/>
                  </a:cubicBezTo>
                  <a:cubicBezTo>
                    <a:pt x="1293746" y="2541853"/>
                    <a:pt x="1220130" y="2536226"/>
                    <a:pt x="1146514" y="2530600"/>
                  </a:cubicBezTo>
                  <a:cubicBezTo>
                    <a:pt x="1135730" y="2529662"/>
                    <a:pt x="1135261" y="2523566"/>
                    <a:pt x="1135261" y="2515595"/>
                  </a:cubicBezTo>
                  <a:cubicBezTo>
                    <a:pt x="1135261" y="2479022"/>
                    <a:pt x="1135261" y="2442448"/>
                    <a:pt x="1135261" y="2406344"/>
                  </a:cubicBezTo>
                  <a:cubicBezTo>
                    <a:pt x="1135261" y="2342106"/>
                    <a:pt x="1135261" y="2277399"/>
                    <a:pt x="1135261" y="2213161"/>
                  </a:cubicBezTo>
                  <a:cubicBezTo>
                    <a:pt x="1135261" y="2203314"/>
                    <a:pt x="1135261" y="2195812"/>
                    <a:pt x="1149328" y="2195812"/>
                  </a:cubicBezTo>
                  <a:cubicBezTo>
                    <a:pt x="1282493" y="2196281"/>
                    <a:pt x="1416126" y="2196281"/>
                    <a:pt x="1549291" y="2196281"/>
                  </a:cubicBezTo>
                  <a:cubicBezTo>
                    <a:pt x="1551635" y="2196281"/>
                    <a:pt x="1553980" y="2196750"/>
                    <a:pt x="1558200" y="2197219"/>
                  </a:cubicBezTo>
                  <a:cubicBezTo>
                    <a:pt x="1558200" y="2318661"/>
                    <a:pt x="1558200" y="2439166"/>
                    <a:pt x="1558200" y="2562015"/>
                  </a:cubicBezTo>
                  <a:close/>
                  <a:moveTo>
                    <a:pt x="1540382" y="2113288"/>
                  </a:moveTo>
                  <a:cubicBezTo>
                    <a:pt x="1411437" y="2112819"/>
                    <a:pt x="1282493" y="2112819"/>
                    <a:pt x="1154017" y="2113288"/>
                  </a:cubicBezTo>
                  <a:cubicBezTo>
                    <a:pt x="1139950" y="2113288"/>
                    <a:pt x="1135261" y="2110005"/>
                    <a:pt x="1135261" y="2095470"/>
                  </a:cubicBezTo>
                  <a:cubicBezTo>
                    <a:pt x="1135730" y="1974496"/>
                    <a:pt x="1135730" y="1853522"/>
                    <a:pt x="1135261" y="1733018"/>
                  </a:cubicBezTo>
                  <a:cubicBezTo>
                    <a:pt x="1135261" y="1719420"/>
                    <a:pt x="1139950" y="1715200"/>
                    <a:pt x="1152610" y="1715200"/>
                  </a:cubicBezTo>
                  <a:cubicBezTo>
                    <a:pt x="1282493" y="1715200"/>
                    <a:pt x="1412844" y="1715200"/>
                    <a:pt x="1542727" y="1715200"/>
                  </a:cubicBezTo>
                  <a:cubicBezTo>
                    <a:pt x="1547884" y="1715200"/>
                    <a:pt x="1552573" y="1716606"/>
                    <a:pt x="1559138" y="1717544"/>
                  </a:cubicBezTo>
                  <a:cubicBezTo>
                    <a:pt x="1559138" y="1724109"/>
                    <a:pt x="1559138" y="1729735"/>
                    <a:pt x="1559138" y="1735362"/>
                  </a:cubicBezTo>
                  <a:cubicBezTo>
                    <a:pt x="1559138" y="1854929"/>
                    <a:pt x="1558669" y="1974965"/>
                    <a:pt x="1559607" y="2094532"/>
                  </a:cubicBezTo>
                  <a:cubicBezTo>
                    <a:pt x="1559607" y="2109068"/>
                    <a:pt x="1555387" y="2113288"/>
                    <a:pt x="1540382" y="2113288"/>
                  </a:cubicBezTo>
                  <a:close/>
                  <a:moveTo>
                    <a:pt x="1641662" y="1733487"/>
                  </a:moveTo>
                  <a:cubicBezTo>
                    <a:pt x="1641662" y="1718951"/>
                    <a:pt x="1646820" y="1714731"/>
                    <a:pt x="1660418" y="1714731"/>
                  </a:cubicBezTo>
                  <a:cubicBezTo>
                    <a:pt x="1790300" y="1715200"/>
                    <a:pt x="1920652" y="1715200"/>
                    <a:pt x="2050534" y="1714731"/>
                  </a:cubicBezTo>
                  <a:cubicBezTo>
                    <a:pt x="2064601" y="1714731"/>
                    <a:pt x="2068821" y="1720358"/>
                    <a:pt x="2068821" y="1733955"/>
                  </a:cubicBezTo>
                  <a:cubicBezTo>
                    <a:pt x="2068352" y="1854460"/>
                    <a:pt x="2068352" y="1974496"/>
                    <a:pt x="2068821" y="2095001"/>
                  </a:cubicBezTo>
                  <a:cubicBezTo>
                    <a:pt x="2068821" y="2109536"/>
                    <a:pt x="2064132" y="2113288"/>
                    <a:pt x="2050066" y="2113288"/>
                  </a:cubicBezTo>
                  <a:cubicBezTo>
                    <a:pt x="1984890" y="2112819"/>
                    <a:pt x="1920183" y="2112819"/>
                    <a:pt x="1855007" y="2112819"/>
                  </a:cubicBezTo>
                  <a:cubicBezTo>
                    <a:pt x="1790769" y="2112819"/>
                    <a:pt x="1726063" y="2112350"/>
                    <a:pt x="1661825" y="2113288"/>
                  </a:cubicBezTo>
                  <a:cubicBezTo>
                    <a:pt x="1647758" y="2113288"/>
                    <a:pt x="1641662" y="2110474"/>
                    <a:pt x="1641662" y="2094532"/>
                  </a:cubicBezTo>
                  <a:cubicBezTo>
                    <a:pt x="1642131" y="1974027"/>
                    <a:pt x="1642131" y="1853522"/>
                    <a:pt x="1641662" y="1733487"/>
                  </a:cubicBezTo>
                  <a:close/>
                  <a:moveTo>
                    <a:pt x="2049128" y="2602340"/>
                  </a:moveTo>
                  <a:cubicBezTo>
                    <a:pt x="1997550" y="2597651"/>
                    <a:pt x="1945972" y="2593431"/>
                    <a:pt x="1894394" y="2589211"/>
                  </a:cubicBezTo>
                  <a:cubicBezTo>
                    <a:pt x="1847505" y="2585460"/>
                    <a:pt x="1800147" y="2581709"/>
                    <a:pt x="1753258" y="2577958"/>
                  </a:cubicBezTo>
                  <a:cubicBezTo>
                    <a:pt x="1720436" y="2575613"/>
                    <a:pt x="1687614" y="2572800"/>
                    <a:pt x="1654791" y="2570924"/>
                  </a:cubicBezTo>
                  <a:cubicBezTo>
                    <a:pt x="1641193" y="2569986"/>
                    <a:pt x="1642131" y="2561077"/>
                    <a:pt x="1642131" y="2551700"/>
                  </a:cubicBezTo>
                  <a:cubicBezTo>
                    <a:pt x="1642131" y="2484648"/>
                    <a:pt x="1642131" y="2417128"/>
                    <a:pt x="1642131" y="2350077"/>
                  </a:cubicBezTo>
                  <a:cubicBezTo>
                    <a:pt x="1642131" y="2305064"/>
                    <a:pt x="1642600" y="2260050"/>
                    <a:pt x="1641662" y="2215037"/>
                  </a:cubicBezTo>
                  <a:cubicBezTo>
                    <a:pt x="1641193" y="2200501"/>
                    <a:pt x="1645413" y="2195343"/>
                    <a:pt x="1660887" y="2195343"/>
                  </a:cubicBezTo>
                  <a:cubicBezTo>
                    <a:pt x="1726063" y="2196281"/>
                    <a:pt x="1790769" y="2195812"/>
                    <a:pt x="1855945" y="2195812"/>
                  </a:cubicBezTo>
                  <a:cubicBezTo>
                    <a:pt x="1920183" y="2195812"/>
                    <a:pt x="1984890" y="2196281"/>
                    <a:pt x="2049128" y="2195343"/>
                  </a:cubicBezTo>
                  <a:cubicBezTo>
                    <a:pt x="2063663" y="2195343"/>
                    <a:pt x="2068821" y="2198625"/>
                    <a:pt x="2068821" y="2214099"/>
                  </a:cubicBezTo>
                  <a:cubicBezTo>
                    <a:pt x="2068352" y="2337417"/>
                    <a:pt x="2068352" y="2460266"/>
                    <a:pt x="2068821" y="2583584"/>
                  </a:cubicBezTo>
                  <a:cubicBezTo>
                    <a:pt x="2068821" y="2599058"/>
                    <a:pt x="2064132" y="2603747"/>
                    <a:pt x="2049128" y="2602340"/>
                  </a:cubicBezTo>
                  <a:close/>
                  <a:moveTo>
                    <a:pt x="2048659" y="1634082"/>
                  </a:moveTo>
                  <a:cubicBezTo>
                    <a:pt x="1919714" y="1633613"/>
                    <a:pt x="1791238" y="1633613"/>
                    <a:pt x="1662293" y="1634082"/>
                  </a:cubicBezTo>
                  <a:cubicBezTo>
                    <a:pt x="1646351" y="1634082"/>
                    <a:pt x="1642131" y="1628924"/>
                    <a:pt x="1642131" y="1613451"/>
                  </a:cubicBezTo>
                  <a:cubicBezTo>
                    <a:pt x="1642600" y="1487319"/>
                    <a:pt x="1642600" y="1361657"/>
                    <a:pt x="1642131" y="1235525"/>
                  </a:cubicBezTo>
                  <a:cubicBezTo>
                    <a:pt x="1642131" y="1219114"/>
                    <a:pt x="1648696" y="1214894"/>
                    <a:pt x="1662762" y="1214894"/>
                  </a:cubicBezTo>
                  <a:cubicBezTo>
                    <a:pt x="1708245" y="1213956"/>
                    <a:pt x="1753727" y="1212550"/>
                    <a:pt x="1799209" y="1211612"/>
                  </a:cubicBezTo>
                  <a:cubicBezTo>
                    <a:pt x="1884547" y="1209736"/>
                    <a:pt x="1969885" y="1208330"/>
                    <a:pt x="2055692" y="1205985"/>
                  </a:cubicBezTo>
                  <a:cubicBezTo>
                    <a:pt x="2068821" y="1205516"/>
                    <a:pt x="2068821" y="1213019"/>
                    <a:pt x="2068821" y="1222396"/>
                  </a:cubicBezTo>
                  <a:cubicBezTo>
                    <a:pt x="2068821" y="1288510"/>
                    <a:pt x="2068821" y="1354623"/>
                    <a:pt x="2068821" y="1420737"/>
                  </a:cubicBezTo>
                  <a:cubicBezTo>
                    <a:pt x="2068821" y="1484975"/>
                    <a:pt x="2068352" y="1549682"/>
                    <a:pt x="2069290" y="1613920"/>
                  </a:cubicBezTo>
                  <a:cubicBezTo>
                    <a:pt x="2069290" y="1629393"/>
                    <a:pt x="2064132" y="1634082"/>
                    <a:pt x="2048659" y="1634082"/>
                  </a:cubicBezTo>
                  <a:close/>
                  <a:moveTo>
                    <a:pt x="2575691" y="2092187"/>
                  </a:moveTo>
                  <a:cubicBezTo>
                    <a:pt x="2575691" y="2108599"/>
                    <a:pt x="2571471" y="2113288"/>
                    <a:pt x="2555060" y="2113288"/>
                  </a:cubicBezTo>
                  <a:cubicBezTo>
                    <a:pt x="2427522" y="2112819"/>
                    <a:pt x="2299515" y="2112819"/>
                    <a:pt x="2171977" y="2112819"/>
                  </a:cubicBezTo>
                  <a:cubicBezTo>
                    <a:pt x="2166350" y="2112819"/>
                    <a:pt x="2160724" y="2112819"/>
                    <a:pt x="2153690" y="2112819"/>
                  </a:cubicBezTo>
                  <a:cubicBezTo>
                    <a:pt x="2153690" y="1980592"/>
                    <a:pt x="2153690" y="1849771"/>
                    <a:pt x="2153690" y="1717075"/>
                  </a:cubicBezTo>
                  <a:cubicBezTo>
                    <a:pt x="2293420" y="1717075"/>
                    <a:pt x="2433618" y="1717075"/>
                    <a:pt x="2575691" y="1717075"/>
                  </a:cubicBezTo>
                  <a:cubicBezTo>
                    <a:pt x="2575691" y="1723640"/>
                    <a:pt x="2575691" y="1729267"/>
                    <a:pt x="2575691" y="1734893"/>
                  </a:cubicBezTo>
                  <a:cubicBezTo>
                    <a:pt x="2575223" y="1853991"/>
                    <a:pt x="2574753" y="1973089"/>
                    <a:pt x="2575691" y="2092187"/>
                  </a:cubicBezTo>
                  <a:close/>
                  <a:moveTo>
                    <a:pt x="2151815" y="1215363"/>
                  </a:moveTo>
                  <a:cubicBezTo>
                    <a:pt x="2151815" y="1212550"/>
                    <a:pt x="2152284" y="1209736"/>
                    <a:pt x="2152753" y="1204110"/>
                  </a:cubicBezTo>
                  <a:cubicBezTo>
                    <a:pt x="2196359" y="1202703"/>
                    <a:pt x="2239028" y="1201296"/>
                    <a:pt x="2281697" y="1200359"/>
                  </a:cubicBezTo>
                  <a:cubicBezTo>
                    <a:pt x="2372662" y="1198014"/>
                    <a:pt x="2463627" y="1196139"/>
                    <a:pt x="2555060" y="1193325"/>
                  </a:cubicBezTo>
                  <a:cubicBezTo>
                    <a:pt x="2571471" y="1192856"/>
                    <a:pt x="2576160" y="1197545"/>
                    <a:pt x="2576160" y="1213956"/>
                  </a:cubicBezTo>
                  <a:cubicBezTo>
                    <a:pt x="2575691" y="1347121"/>
                    <a:pt x="2575691" y="1480755"/>
                    <a:pt x="2576160" y="1613920"/>
                  </a:cubicBezTo>
                  <a:cubicBezTo>
                    <a:pt x="2576160" y="1629393"/>
                    <a:pt x="2571940" y="1634551"/>
                    <a:pt x="2555998" y="1634551"/>
                  </a:cubicBezTo>
                  <a:cubicBezTo>
                    <a:pt x="2427991" y="1634082"/>
                    <a:pt x="2299515" y="1634082"/>
                    <a:pt x="2171508" y="1634082"/>
                  </a:cubicBezTo>
                  <a:cubicBezTo>
                    <a:pt x="2160724" y="1634082"/>
                    <a:pt x="2151815" y="1635020"/>
                    <a:pt x="2151815" y="1618608"/>
                  </a:cubicBezTo>
                  <a:cubicBezTo>
                    <a:pt x="2151815" y="1484037"/>
                    <a:pt x="2151815" y="1349466"/>
                    <a:pt x="2151815" y="1215363"/>
                  </a:cubicBezTo>
                  <a:close/>
                  <a:moveTo>
                    <a:pt x="2575223" y="2425099"/>
                  </a:moveTo>
                  <a:cubicBezTo>
                    <a:pt x="2575223" y="2432133"/>
                    <a:pt x="2574285" y="2440104"/>
                    <a:pt x="2571940" y="2446668"/>
                  </a:cubicBezTo>
                  <a:cubicBezTo>
                    <a:pt x="2548027" y="2508562"/>
                    <a:pt x="2524113" y="2570455"/>
                    <a:pt x="2499731" y="2632818"/>
                  </a:cubicBezTo>
                  <a:cubicBezTo>
                    <a:pt x="2498324" y="2636100"/>
                    <a:pt x="2496449" y="2638913"/>
                    <a:pt x="2496918" y="2638444"/>
                  </a:cubicBezTo>
                  <a:cubicBezTo>
                    <a:pt x="2429867" y="2632818"/>
                    <a:pt x="2365160" y="2627660"/>
                    <a:pt x="2300453" y="2622502"/>
                  </a:cubicBezTo>
                  <a:cubicBezTo>
                    <a:pt x="2256377" y="2618751"/>
                    <a:pt x="2212302" y="2615469"/>
                    <a:pt x="2167757" y="2612187"/>
                  </a:cubicBezTo>
                  <a:cubicBezTo>
                    <a:pt x="2156973" y="2611249"/>
                    <a:pt x="2151815" y="2607966"/>
                    <a:pt x="2151815" y="2595775"/>
                  </a:cubicBezTo>
                  <a:cubicBezTo>
                    <a:pt x="2152284" y="2466831"/>
                    <a:pt x="2152284" y="2338355"/>
                    <a:pt x="2152284" y="2209410"/>
                  </a:cubicBezTo>
                  <a:cubicBezTo>
                    <a:pt x="2152284" y="2205659"/>
                    <a:pt x="2152753" y="2201908"/>
                    <a:pt x="2153221" y="2196750"/>
                  </a:cubicBezTo>
                  <a:cubicBezTo>
                    <a:pt x="2160255" y="2196281"/>
                    <a:pt x="2166350" y="2195812"/>
                    <a:pt x="2172446" y="2195812"/>
                  </a:cubicBezTo>
                  <a:cubicBezTo>
                    <a:pt x="2299984" y="2195812"/>
                    <a:pt x="2427522" y="2196281"/>
                    <a:pt x="2555529" y="2195343"/>
                  </a:cubicBezTo>
                  <a:cubicBezTo>
                    <a:pt x="2572409" y="2195343"/>
                    <a:pt x="2576160" y="2200501"/>
                    <a:pt x="2576160" y="2216443"/>
                  </a:cubicBezTo>
                  <a:cubicBezTo>
                    <a:pt x="2574753" y="2285839"/>
                    <a:pt x="2575223" y="2355704"/>
                    <a:pt x="2575223" y="2425099"/>
                  </a:cubicBezTo>
                  <a:close/>
                  <a:moveTo>
                    <a:pt x="679500" y="3940083"/>
                  </a:moveTo>
                  <a:cubicBezTo>
                    <a:pt x="679969" y="4021670"/>
                    <a:pt x="611980" y="4090128"/>
                    <a:pt x="529455" y="4090597"/>
                  </a:cubicBezTo>
                  <a:cubicBezTo>
                    <a:pt x="446462" y="4090597"/>
                    <a:pt x="379410" y="4024483"/>
                    <a:pt x="379410" y="3941490"/>
                  </a:cubicBezTo>
                  <a:cubicBezTo>
                    <a:pt x="378472" y="3865530"/>
                    <a:pt x="436615" y="3792852"/>
                    <a:pt x="528517" y="3790976"/>
                  </a:cubicBezTo>
                  <a:cubicBezTo>
                    <a:pt x="610104" y="3788632"/>
                    <a:pt x="679031" y="3858027"/>
                    <a:pt x="679500" y="3940083"/>
                  </a:cubicBezTo>
                  <a:close/>
                  <a:moveTo>
                    <a:pt x="3060992" y="3941021"/>
                  </a:moveTo>
                  <a:cubicBezTo>
                    <a:pt x="3060992" y="4023077"/>
                    <a:pt x="2993003" y="4090597"/>
                    <a:pt x="2910010" y="4090128"/>
                  </a:cubicBezTo>
                  <a:cubicBezTo>
                    <a:pt x="2827017" y="4090128"/>
                    <a:pt x="2760434" y="4023077"/>
                    <a:pt x="2760434" y="3940083"/>
                  </a:cubicBezTo>
                  <a:cubicBezTo>
                    <a:pt x="2761372" y="3859903"/>
                    <a:pt x="2822328" y="3791914"/>
                    <a:pt x="2910948" y="3790507"/>
                  </a:cubicBezTo>
                  <a:cubicBezTo>
                    <a:pt x="2993003" y="3789569"/>
                    <a:pt x="3060992" y="3858965"/>
                    <a:pt x="3060992" y="3941021"/>
                  </a:cubicBezTo>
                  <a:close/>
                  <a:moveTo>
                    <a:pt x="2842021" y="1755056"/>
                  </a:moveTo>
                  <a:cubicBezTo>
                    <a:pt x="2797476" y="1868996"/>
                    <a:pt x="2753401" y="1982467"/>
                    <a:pt x="2708856" y="2096407"/>
                  </a:cubicBezTo>
                  <a:cubicBezTo>
                    <a:pt x="2703698" y="2110005"/>
                    <a:pt x="2674158" y="2119852"/>
                    <a:pt x="2661967" y="2110943"/>
                  </a:cubicBezTo>
                  <a:cubicBezTo>
                    <a:pt x="2659154" y="2109068"/>
                    <a:pt x="2658216" y="2102972"/>
                    <a:pt x="2658216" y="2098752"/>
                  </a:cubicBezTo>
                  <a:cubicBezTo>
                    <a:pt x="2658216" y="1974965"/>
                    <a:pt x="2657747" y="1851647"/>
                    <a:pt x="2658685" y="1727860"/>
                  </a:cubicBezTo>
                  <a:cubicBezTo>
                    <a:pt x="2658685" y="1723171"/>
                    <a:pt x="2665718" y="1715200"/>
                    <a:pt x="2669469" y="1715200"/>
                  </a:cubicBezTo>
                  <a:cubicBezTo>
                    <a:pt x="2729018" y="1714731"/>
                    <a:pt x="2789036" y="1714731"/>
                    <a:pt x="2849054" y="1715200"/>
                  </a:cubicBezTo>
                  <a:cubicBezTo>
                    <a:pt x="2850930" y="1715200"/>
                    <a:pt x="2853274" y="1716606"/>
                    <a:pt x="2856557" y="1718013"/>
                  </a:cubicBezTo>
                  <a:cubicBezTo>
                    <a:pt x="2851399" y="1731142"/>
                    <a:pt x="2846710" y="1743333"/>
                    <a:pt x="2842021" y="1755056"/>
                  </a:cubicBezTo>
                  <a:close/>
                  <a:moveTo>
                    <a:pt x="3046457" y="1231774"/>
                  </a:moveTo>
                  <a:cubicBezTo>
                    <a:pt x="2997224" y="1358375"/>
                    <a:pt x="2947521" y="1484975"/>
                    <a:pt x="2898757" y="1612044"/>
                  </a:cubicBezTo>
                  <a:cubicBezTo>
                    <a:pt x="2892661" y="1628455"/>
                    <a:pt x="2885159" y="1634551"/>
                    <a:pt x="2866872" y="1634551"/>
                  </a:cubicBezTo>
                  <a:cubicBezTo>
                    <a:pt x="2804041" y="1633144"/>
                    <a:pt x="2741209" y="1633613"/>
                    <a:pt x="2678847" y="1634551"/>
                  </a:cubicBezTo>
                  <a:cubicBezTo>
                    <a:pt x="2663843" y="1634551"/>
                    <a:pt x="2658216" y="1630800"/>
                    <a:pt x="2658216" y="1614389"/>
                  </a:cubicBezTo>
                  <a:cubicBezTo>
                    <a:pt x="2658685" y="1479817"/>
                    <a:pt x="2658685" y="1345246"/>
                    <a:pt x="2658216" y="1210674"/>
                  </a:cubicBezTo>
                  <a:cubicBezTo>
                    <a:pt x="2658216" y="1195201"/>
                    <a:pt x="2662436" y="1190512"/>
                    <a:pt x="2678378" y="1190043"/>
                  </a:cubicBezTo>
                  <a:cubicBezTo>
                    <a:pt x="2789036" y="1188167"/>
                    <a:pt x="2899225" y="1185823"/>
                    <a:pt x="3009884" y="1183010"/>
                  </a:cubicBezTo>
                  <a:cubicBezTo>
                    <a:pt x="3027232" y="1182541"/>
                    <a:pt x="3044581" y="1181134"/>
                    <a:pt x="3066619" y="1179727"/>
                  </a:cubicBezTo>
                  <a:cubicBezTo>
                    <a:pt x="3058648" y="1200359"/>
                    <a:pt x="3052553" y="1215832"/>
                    <a:pt x="3046457" y="1231774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FCD5666-07EE-471A-9645-A62C4625D99F}"/>
                </a:ext>
              </a:extLst>
            </p:cNvPr>
            <p:cNvSpPr/>
            <p:nvPr/>
          </p:nvSpPr>
          <p:spPr>
            <a:xfrm>
              <a:off x="9384139" y="3721295"/>
              <a:ext cx="154734" cy="150045"/>
            </a:xfrm>
            <a:custGeom>
              <a:avLst/>
              <a:gdLst>
                <a:gd name="connsiteX0" fmla="*/ 6 w 154733"/>
                <a:gd name="connsiteY0" fmla="*/ 78323 h 150044"/>
                <a:gd name="connsiteX1" fmla="*/ 79248 w 154733"/>
                <a:gd name="connsiteY1" fmla="*/ 154283 h 150044"/>
                <a:gd name="connsiteX2" fmla="*/ 154739 w 154733"/>
                <a:gd name="connsiteY2" fmla="*/ 76916 h 150044"/>
                <a:gd name="connsiteX3" fmla="*/ 77841 w 154733"/>
                <a:gd name="connsiteY3" fmla="*/ 18 h 150044"/>
                <a:gd name="connsiteX4" fmla="*/ 6 w 154733"/>
                <a:gd name="connsiteY4" fmla="*/ 78323 h 15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0044">
                  <a:moveTo>
                    <a:pt x="6" y="78323"/>
                  </a:moveTo>
                  <a:cubicBezTo>
                    <a:pt x="6" y="127556"/>
                    <a:pt x="38455" y="155690"/>
                    <a:pt x="79248" y="154283"/>
                  </a:cubicBezTo>
                  <a:cubicBezTo>
                    <a:pt x="123324" y="152876"/>
                    <a:pt x="155208" y="120992"/>
                    <a:pt x="154739" y="76916"/>
                  </a:cubicBezTo>
                  <a:cubicBezTo>
                    <a:pt x="155208" y="34716"/>
                    <a:pt x="123324" y="-920"/>
                    <a:pt x="77841" y="18"/>
                  </a:cubicBezTo>
                  <a:cubicBezTo>
                    <a:pt x="27670" y="956"/>
                    <a:pt x="-463" y="34247"/>
                    <a:pt x="6" y="78323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DC3BF4B-2933-40A2-9A5E-02851EB03E44}"/>
                </a:ext>
              </a:extLst>
            </p:cNvPr>
            <p:cNvSpPr/>
            <p:nvPr/>
          </p:nvSpPr>
          <p:spPr>
            <a:xfrm>
              <a:off x="7001696" y="3720806"/>
              <a:ext cx="154734" cy="154734"/>
            </a:xfrm>
            <a:custGeom>
              <a:avLst/>
              <a:gdLst>
                <a:gd name="connsiteX0" fmla="*/ 77854 w 154733"/>
                <a:gd name="connsiteY0" fmla="*/ 39 h 154733"/>
                <a:gd name="connsiteX1" fmla="*/ 18 w 154733"/>
                <a:gd name="connsiteY1" fmla="*/ 77406 h 154733"/>
                <a:gd name="connsiteX2" fmla="*/ 76916 w 154733"/>
                <a:gd name="connsiteY2" fmla="*/ 154773 h 154733"/>
                <a:gd name="connsiteX3" fmla="*/ 155221 w 154733"/>
                <a:gd name="connsiteY3" fmla="*/ 78344 h 154733"/>
                <a:gd name="connsiteX4" fmla="*/ 77854 w 154733"/>
                <a:gd name="connsiteY4" fmla="*/ 39 h 15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4733">
                  <a:moveTo>
                    <a:pt x="77854" y="39"/>
                  </a:moveTo>
                  <a:cubicBezTo>
                    <a:pt x="36592" y="-1368"/>
                    <a:pt x="487" y="35674"/>
                    <a:pt x="18" y="77406"/>
                  </a:cubicBezTo>
                  <a:cubicBezTo>
                    <a:pt x="-920" y="119137"/>
                    <a:pt x="34716" y="154303"/>
                    <a:pt x="76916" y="154773"/>
                  </a:cubicBezTo>
                  <a:cubicBezTo>
                    <a:pt x="122398" y="155241"/>
                    <a:pt x="155221" y="123357"/>
                    <a:pt x="155221" y="78344"/>
                  </a:cubicBezTo>
                  <a:cubicBezTo>
                    <a:pt x="157096" y="37550"/>
                    <a:pt x="125681" y="1445"/>
                    <a:pt x="77854" y="39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C61428A-0908-4E6B-AD6C-D85BB75BBED1}"/>
              </a:ext>
            </a:extLst>
          </p:cNvPr>
          <p:cNvSpPr/>
          <p:nvPr userDrawn="1"/>
        </p:nvSpPr>
        <p:spPr>
          <a:xfrm>
            <a:off x="344152" y="372710"/>
            <a:ext cx="11503696" cy="6139485"/>
          </a:xfrm>
          <a:custGeom>
            <a:avLst/>
            <a:gdLst>
              <a:gd name="connsiteX0" fmla="*/ 0 w 11503696"/>
              <a:gd name="connsiteY0" fmla="*/ 0 h 6139485"/>
              <a:gd name="connsiteX1" fmla="*/ 11503696 w 11503696"/>
              <a:gd name="connsiteY1" fmla="*/ 0 h 6139485"/>
              <a:gd name="connsiteX2" fmla="*/ 11503696 w 11503696"/>
              <a:gd name="connsiteY2" fmla="*/ 6139485 h 6139485"/>
              <a:gd name="connsiteX3" fmla="*/ 1614578 w 11503696"/>
              <a:gd name="connsiteY3" fmla="*/ 6139485 h 6139485"/>
              <a:gd name="connsiteX4" fmla="*/ 1614578 w 11503696"/>
              <a:gd name="connsiteY4" fmla="*/ 6045674 h 6139485"/>
              <a:gd name="connsiteX5" fmla="*/ 11409885 w 11503696"/>
              <a:gd name="connsiteY5" fmla="*/ 6045674 h 6139485"/>
              <a:gd name="connsiteX6" fmla="*/ 11409885 w 11503696"/>
              <a:gd name="connsiteY6" fmla="*/ 93811 h 6139485"/>
              <a:gd name="connsiteX7" fmla="*/ 93811 w 11503696"/>
              <a:gd name="connsiteY7" fmla="*/ 93811 h 6139485"/>
              <a:gd name="connsiteX8" fmla="*/ 93811 w 11503696"/>
              <a:gd name="connsiteY8" fmla="*/ 4732690 h 6139485"/>
              <a:gd name="connsiteX9" fmla="*/ 0 w 11503696"/>
              <a:gd name="connsiteY9" fmla="*/ 4732690 h 6139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03696" h="6139485">
                <a:moveTo>
                  <a:pt x="0" y="0"/>
                </a:moveTo>
                <a:lnTo>
                  <a:pt x="11503696" y="0"/>
                </a:lnTo>
                <a:lnTo>
                  <a:pt x="11503696" y="6139485"/>
                </a:lnTo>
                <a:lnTo>
                  <a:pt x="1614578" y="6139485"/>
                </a:lnTo>
                <a:lnTo>
                  <a:pt x="1614578" y="6045674"/>
                </a:lnTo>
                <a:lnTo>
                  <a:pt x="11409885" y="6045674"/>
                </a:lnTo>
                <a:lnTo>
                  <a:pt x="11409885" y="93811"/>
                </a:lnTo>
                <a:lnTo>
                  <a:pt x="93811" y="93811"/>
                </a:lnTo>
                <a:lnTo>
                  <a:pt x="93811" y="4732690"/>
                </a:lnTo>
                <a:lnTo>
                  <a:pt x="0" y="473269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AACEE545-22EE-46D2-BDCA-D78FB47E83A3}"/>
              </a:ext>
            </a:extLst>
          </p:cNvPr>
          <p:cNvGrpSpPr/>
          <p:nvPr userDrawn="1"/>
        </p:nvGrpSpPr>
        <p:grpSpPr>
          <a:xfrm>
            <a:off x="791230" y="364272"/>
            <a:ext cx="10609540" cy="6226406"/>
            <a:chOff x="2687161" y="3731096"/>
            <a:chExt cx="5158677" cy="3027467"/>
          </a:xfrm>
          <a:solidFill>
            <a:schemeClr val="bg1">
              <a:alpha val="20000"/>
            </a:schemeClr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427CBFF-3E54-4045-A378-974DBFD31260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8EDD895-862D-4F7C-99B1-8CA734D6D16C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485A1A3-ADBD-4031-AA2E-0C9B04D96675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156750A-CD9C-421C-B87E-5325B1101D1C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AFC41D7-7288-4B06-B18F-6EDC440C0673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AA8C64-1431-4A19-8265-F68E84D6B26D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90570E4-D049-48E3-9F4D-4E094629D8E7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D74E850-909F-41B3-9075-D3C3FA20D8F2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B0C5204-7C42-4BE8-A418-16F0953DD68E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E2C8236-9E87-48C7-9FB6-7B6D3240127E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2E724EE-A6CD-481F-9FD3-CDB601DD5004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996D351-BADE-4427-9916-EF7E23DC06C4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A5099AD-74D4-4584-9341-3D02B41B36A6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EFC24FD-562E-4E5D-B04C-E8FE1CD637B6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8BE3E8-C7A6-4FD5-8028-7F4AF22C2C31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BD4776B0-69B0-4664-908C-8E3B7339F7C9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533A89A-903E-4170-BFBC-C7D20F10CBB0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E5FD3A7-845D-44F0-A3A0-EBD7A774B026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4BC65B3-2CBC-4EF0-8BFF-190AD4A53C3D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05A349-B721-4678-95B1-D02A707E9B13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89656D8-3EA6-43CC-B48F-32FE4781309E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D5AE989-F126-4E18-AB7D-1F33E9748311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479852E-57F1-463D-81A0-13AD60E79D4A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57391F0-051D-4B5B-809F-E853B8864C1D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6C8B219-40BB-4C76-B3E9-86779B995F0B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54E59FC-D832-49BB-BEDA-FB150A2D2BAC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F03721-E07D-4665-B78E-E2E1F903A63B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0B40DD0-2B89-41CC-BC5E-0498213FE265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24ECA8F-66CF-4B3F-9972-A8ACE525404F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5F72A59-BFDC-411C-8818-A5EC493BE10E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F44BFB7-914F-4A47-A49F-B7C8B400CDE7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83CEB19-3A19-4FB1-959F-9D9845B538E7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5D3F9D2B-0DDF-441A-BA05-FF48055862ED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D219932-873D-4141-9ABD-E5009D578D90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F494836-3735-494B-8334-54FE302B4898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3EACF99-860E-45FA-A1EA-DC1F306C4234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E210728-741D-47B5-8F93-E6886BCBF083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06495C7-B8EB-4710-AB11-BDED44047061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A44C2BC-8DE7-4DF4-A54D-663FFDE5B86A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2113207-2A59-471A-827B-3023CDD9D6FD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06A9AF5-F8EF-4C1F-9554-75B5398697C1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D587022-D947-4FA7-8A76-B7AC07C21B76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7F5A8FB-625E-4348-A55A-0FE26E3BA916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69A0DBE-730A-4531-B334-40D1CDD39D42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A4D7891D-8891-4188-B3E2-B27D8F072AFA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453CB75-F774-4957-BC7C-A3A97E05CF83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3C7496-0332-4205-9800-575E3E6D3539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8E11A33-E82F-4C11-B334-7F19B7B5A6ED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3FE8DA-06E3-4009-9433-C5BC7C9A571B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BD37828-855F-4FBB-8E20-5177CB262270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5581853-31F3-48AE-A4E0-7FA6F5F8B53A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85BF4EB-B3F0-4C9B-ADAF-B16EB8D6A640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21F55F6-A3C6-49BA-8243-909EC53F7513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74BDF21-A495-42F8-939F-CB95F556D789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5CFCB1C-99D6-45C2-990A-DE0B9952EA2E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ECD57BED-FDE5-4733-B89D-41B5EF68CA48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2CD37B8D-93A7-4DB7-902C-E2C05650C72D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C001603-B5C6-4B97-8472-E60FD7C1FF2E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65583D4-9B3F-4A2A-AB6D-B9E58902179A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98E7BF1-AFEC-4D22-BBDC-0E91656A7E54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0A4D324-5C5D-45B3-8F8D-6B39DD56815D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FFF6D3F7-4815-430F-A486-C4F4DC80AF4C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843A50D1-B918-4FB6-B294-A92968AD3B05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8E4DE1D5-9606-46CB-9664-A474165ADE5C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5F2FB81-1F29-44AB-9E89-553338844031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6B271A6-9195-4E49-BA6D-E2A55EE8872C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25CE165-96F5-4FCF-815F-D3DDCC7635C3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EDE6022-FC5B-46C1-BA1F-D834B663A9E9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1F87D65-A2AD-4395-9712-71BB46C8FDD2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B47D7449-D225-4296-BF04-93731B82E0FB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141BD39-670F-4964-8D51-8B681C9F2BD0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B7D47C2-0CEE-4BD2-89A2-F266CDC74271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86C1130-FAA2-4D77-AE88-6DBEDDB47559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E680430-9286-4666-A9FF-08B2C0220A75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A6753D8F-A337-4771-9B55-27F2B7CE557A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FF20BDD-9B80-45CC-BCEC-47EF34EDB474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BD5A459-824B-459B-B7FB-73EAC8CF6BD7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449C09D-E0A8-4EFE-BF29-8F6B3E06FFD5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5546B3E-7155-415F-832E-EF8D38CE2DE6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FCABA1C-4CCB-43F6-B61C-2F608132892B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2CF77A7-F736-4F29-955C-4FC9CB1FF6D5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F1F96A4B-0674-4FB1-A247-DCD83DFE4B3B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425CAAA-5810-4B1A-939E-39D943A041AF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529706-AA07-4FD6-BD8D-38244DD6EAB5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ECFCC17-3947-4F5F-9D8A-6FC2BE270538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531F5CE5-74E3-40E0-8552-83DE8B27CAA4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5D06A07-1B61-44EF-B949-3D060484B48D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9019AF98-A300-4B10-93AF-571E447F7A88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57E269DE-83ED-481D-9BB1-6A28E8970CFE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EF2FF26E-19AC-425A-96CF-F0C74CD4CA7B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4CC47429-1067-4E44-9FF6-9F5B40CC0215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BE33EC81-A90C-4F00-9B45-83C89BFCB068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F9BD6F8-77E8-42BB-8017-62973BCB6E24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A7977A3-6588-4428-80B7-0DD0986B6A81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A47C221-9EF2-47B5-B82F-3E66F27377DB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54F6905-3760-4180-8DC7-52463FA50A62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F69409D-41C6-49E9-AAA3-E14AEABD5BF6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B209FAC-1ED8-4802-A1DB-F2E5B97D0C5A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2A967A8-8C8E-4205-8CEB-75C34DA898D6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DFBF166-7468-48BD-BE75-1F02562A8281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09A4F13B-880D-44C3-AC1C-24ADB8CC9E58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8009AE79-8666-4A09-B604-13A9B9B9AD8C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5AC1E4B-9356-4150-92A6-3E24E5B7D169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C44A359B-1253-4534-8AEC-523116F1BFB2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5BC8C591-54AF-41B5-8880-934B5C25DC66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A8723A9-7D4F-48C5-9C29-F17CCA2F4DA8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5808F0E-BABB-4CD6-A467-31DAF286BAC0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F68F27C-AD64-4E92-B43A-EB4252365C29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537B7A2-B312-4C46-AC61-BD8F9311B091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272F189-C23D-4B8B-B2F8-9DF9F9F881DD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340580F-6BEB-45D3-9C64-3C514783B3D3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CB786D3-E62A-4020-8D24-A2DB85BD9F61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80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3" name="자유형: 도형 71">
            <a:extLst>
              <a:ext uri="{FF2B5EF4-FFF2-40B4-BE49-F238E27FC236}">
                <a16:creationId xmlns:a16="http://schemas.microsoft.com/office/drawing/2014/main" id="{2A49B234-4043-4882-9511-A782AE39971F}"/>
              </a:ext>
            </a:extLst>
          </p:cNvPr>
          <p:cNvSpPr/>
          <p:nvPr userDrawn="1"/>
        </p:nvSpPr>
        <p:spPr>
          <a:xfrm flipH="1">
            <a:off x="11070076" y="5934426"/>
            <a:ext cx="768849" cy="681342"/>
          </a:xfrm>
          <a:custGeom>
            <a:avLst/>
            <a:gdLst>
              <a:gd name="connsiteX0" fmla="*/ 1290726 w 1677791"/>
              <a:gd name="connsiteY0" fmla="*/ 1211742 h 1486830"/>
              <a:gd name="connsiteX1" fmla="*/ 1212213 w 1677791"/>
              <a:gd name="connsiteY1" fmla="*/ 1263785 h 1486830"/>
              <a:gd name="connsiteX2" fmla="*/ 1210535 w 1677791"/>
              <a:gd name="connsiteY2" fmla="*/ 1272092 h 1486830"/>
              <a:gd name="connsiteX3" fmla="*/ 1210535 w 1677791"/>
              <a:gd name="connsiteY3" fmla="*/ 1321812 h 1486830"/>
              <a:gd name="connsiteX4" fmla="*/ 1212213 w 1677791"/>
              <a:gd name="connsiteY4" fmla="*/ 1330120 h 1486830"/>
              <a:gd name="connsiteX5" fmla="*/ 1290726 w 1677791"/>
              <a:gd name="connsiteY5" fmla="*/ 1382162 h 1486830"/>
              <a:gd name="connsiteX6" fmla="*/ 1375936 w 1677791"/>
              <a:gd name="connsiteY6" fmla="*/ 1296952 h 1486830"/>
              <a:gd name="connsiteX7" fmla="*/ 1290726 w 1677791"/>
              <a:gd name="connsiteY7" fmla="*/ 1211742 h 1486830"/>
              <a:gd name="connsiteX8" fmla="*/ 682149 w 1677791"/>
              <a:gd name="connsiteY8" fmla="*/ 1211742 h 1486830"/>
              <a:gd name="connsiteX9" fmla="*/ 596939 w 1677791"/>
              <a:gd name="connsiteY9" fmla="*/ 1296952 h 1486830"/>
              <a:gd name="connsiteX10" fmla="*/ 682149 w 1677791"/>
              <a:gd name="connsiteY10" fmla="*/ 1382162 h 1486830"/>
              <a:gd name="connsiteX11" fmla="*/ 767359 w 1677791"/>
              <a:gd name="connsiteY11" fmla="*/ 1296952 h 1486830"/>
              <a:gd name="connsiteX12" fmla="*/ 682149 w 1677791"/>
              <a:gd name="connsiteY12" fmla="*/ 1211742 h 1486830"/>
              <a:gd name="connsiteX13" fmla="*/ 1392841 w 1677791"/>
              <a:gd name="connsiteY13" fmla="*/ 640871 h 1486830"/>
              <a:gd name="connsiteX14" fmla="*/ 1360870 w 1677791"/>
              <a:gd name="connsiteY14" fmla="*/ 788070 h 1486830"/>
              <a:gd name="connsiteX15" fmla="*/ 625002 w 1677791"/>
              <a:gd name="connsiteY15" fmla="*/ 791267 h 1486830"/>
              <a:gd name="connsiteX16" fmla="*/ 577044 w 1677791"/>
              <a:gd name="connsiteY16" fmla="*/ 650464 h 1486830"/>
              <a:gd name="connsiteX17" fmla="*/ 1444679 w 1677791"/>
              <a:gd name="connsiteY17" fmla="*/ 433897 h 1486830"/>
              <a:gd name="connsiteX18" fmla="*/ 1406313 w 1677791"/>
              <a:gd name="connsiteY18" fmla="*/ 574698 h 1486830"/>
              <a:gd name="connsiteX19" fmla="*/ 543426 w 1677791"/>
              <a:gd name="connsiteY19" fmla="*/ 584292 h 1486830"/>
              <a:gd name="connsiteX20" fmla="*/ 492271 w 1677791"/>
              <a:gd name="connsiteY20" fmla="*/ 437094 h 1486830"/>
              <a:gd name="connsiteX21" fmla="*/ 393221 w 1677791"/>
              <a:gd name="connsiteY21" fmla="*/ 348324 h 1486830"/>
              <a:gd name="connsiteX22" fmla="*/ 580583 w 1677791"/>
              <a:gd name="connsiteY22" fmla="*/ 864764 h 1486830"/>
              <a:gd name="connsiteX23" fmla="*/ 1407174 w 1677791"/>
              <a:gd name="connsiteY23" fmla="*/ 864764 h 1486830"/>
              <a:gd name="connsiteX24" fmla="*/ 1508184 w 1677791"/>
              <a:gd name="connsiteY24" fmla="*/ 348324 h 1486830"/>
              <a:gd name="connsiteX25" fmla="*/ 34808 w 1677791"/>
              <a:gd name="connsiteY25" fmla="*/ 0 h 1486830"/>
              <a:gd name="connsiteX26" fmla="*/ 294110 w 1677791"/>
              <a:gd name="connsiteY26" fmla="*/ 64594 h 1486830"/>
              <a:gd name="connsiteX27" fmla="*/ 292553 w 1677791"/>
              <a:gd name="connsiteY27" fmla="*/ 70844 h 1486830"/>
              <a:gd name="connsiteX28" fmla="*/ 340979 w 1677791"/>
              <a:gd name="connsiteY28" fmla="*/ 204324 h 1486830"/>
              <a:gd name="connsiteX29" fmla="*/ 1536349 w 1677791"/>
              <a:gd name="connsiteY29" fmla="*/ 204324 h 1486830"/>
              <a:gd name="connsiteX30" fmla="*/ 1536474 w 1677791"/>
              <a:gd name="connsiteY30" fmla="*/ 203688 h 1486830"/>
              <a:gd name="connsiteX31" fmla="*/ 1579508 w 1677791"/>
              <a:gd name="connsiteY31" fmla="*/ 204324 h 1486830"/>
              <a:gd name="connsiteX32" fmla="*/ 1631907 w 1677791"/>
              <a:gd name="connsiteY32" fmla="*/ 204324 h 1486830"/>
              <a:gd name="connsiteX33" fmla="*/ 1631907 w 1677791"/>
              <a:gd name="connsiteY33" fmla="*/ 205098 h 1486830"/>
              <a:gd name="connsiteX34" fmla="*/ 1677791 w 1677791"/>
              <a:gd name="connsiteY34" fmla="*/ 205776 h 1486830"/>
              <a:gd name="connsiteX35" fmla="*/ 1525738 w 1677791"/>
              <a:gd name="connsiteY35" fmla="*/ 1008764 h 1486830"/>
              <a:gd name="connsiteX36" fmla="*/ 1518818 w 1677791"/>
              <a:gd name="connsiteY36" fmla="*/ 1007409 h 1486830"/>
              <a:gd name="connsiteX37" fmla="*/ 1518818 w 1677791"/>
              <a:gd name="connsiteY37" fmla="*/ 1008764 h 1486830"/>
              <a:gd name="connsiteX38" fmla="*/ 632825 w 1677791"/>
              <a:gd name="connsiteY38" fmla="*/ 1008764 h 1486830"/>
              <a:gd name="connsiteX39" fmla="*/ 668973 w 1677791"/>
              <a:gd name="connsiteY39" fmla="*/ 1108403 h 1486830"/>
              <a:gd name="connsiteX40" fmla="*/ 682149 w 1677791"/>
              <a:gd name="connsiteY40" fmla="*/ 1107074 h 1486830"/>
              <a:gd name="connsiteX41" fmla="*/ 816413 w 1677791"/>
              <a:gd name="connsiteY41" fmla="*/ 1162688 h 1486830"/>
              <a:gd name="connsiteX42" fmla="*/ 853014 w 1677791"/>
              <a:gd name="connsiteY42" fmla="*/ 1216974 h 1486830"/>
              <a:gd name="connsiteX43" fmla="*/ 1119861 w 1677791"/>
              <a:gd name="connsiteY43" fmla="*/ 1216974 h 1486830"/>
              <a:gd name="connsiteX44" fmla="*/ 1156462 w 1677791"/>
              <a:gd name="connsiteY44" fmla="*/ 1162688 h 1486830"/>
              <a:gd name="connsiteX45" fmla="*/ 1290726 w 1677791"/>
              <a:gd name="connsiteY45" fmla="*/ 1107074 h 1486830"/>
              <a:gd name="connsiteX46" fmla="*/ 1480604 w 1677791"/>
              <a:gd name="connsiteY46" fmla="*/ 1296952 h 1486830"/>
              <a:gd name="connsiteX47" fmla="*/ 1290726 w 1677791"/>
              <a:gd name="connsiteY47" fmla="*/ 1486830 h 1486830"/>
              <a:gd name="connsiteX48" fmla="*/ 1115770 w 1677791"/>
              <a:gd name="connsiteY48" fmla="*/ 1370861 h 1486830"/>
              <a:gd name="connsiteX49" fmla="*/ 1113774 w 1677791"/>
              <a:gd name="connsiteY49" fmla="*/ 1360974 h 1486830"/>
              <a:gd name="connsiteX50" fmla="*/ 859102 w 1677791"/>
              <a:gd name="connsiteY50" fmla="*/ 1360974 h 1486830"/>
              <a:gd name="connsiteX51" fmla="*/ 857106 w 1677791"/>
              <a:gd name="connsiteY51" fmla="*/ 1370861 h 1486830"/>
              <a:gd name="connsiteX52" fmla="*/ 682149 w 1677791"/>
              <a:gd name="connsiteY52" fmla="*/ 1486830 h 1486830"/>
              <a:gd name="connsiteX53" fmla="*/ 492271 w 1677791"/>
              <a:gd name="connsiteY53" fmla="*/ 1296952 h 1486830"/>
              <a:gd name="connsiteX54" fmla="*/ 507193 w 1677791"/>
              <a:gd name="connsiteY54" fmla="*/ 1223043 h 1486830"/>
              <a:gd name="connsiteX55" fmla="*/ 539822 w 1677791"/>
              <a:gd name="connsiteY55" fmla="*/ 1174647 h 1486830"/>
              <a:gd name="connsiteX56" fmla="*/ 180691 w 1677791"/>
              <a:gd name="connsiteY56" fmla="*/ 184741 h 1486830"/>
              <a:gd name="connsiteX57" fmla="*/ 0 w 1677791"/>
              <a:gd name="connsiteY57" fmla="*/ 139730 h 1486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677791" h="1486830">
                <a:moveTo>
                  <a:pt x="1290726" y="1211742"/>
                </a:moveTo>
                <a:cubicBezTo>
                  <a:pt x="1255431" y="1211742"/>
                  <a:pt x="1225148" y="1233202"/>
                  <a:pt x="1212213" y="1263785"/>
                </a:cubicBezTo>
                <a:lnTo>
                  <a:pt x="1210535" y="1272092"/>
                </a:lnTo>
                <a:lnTo>
                  <a:pt x="1210535" y="1321812"/>
                </a:lnTo>
                <a:lnTo>
                  <a:pt x="1212213" y="1330120"/>
                </a:lnTo>
                <a:cubicBezTo>
                  <a:pt x="1225148" y="1360703"/>
                  <a:pt x="1255431" y="1382162"/>
                  <a:pt x="1290726" y="1382162"/>
                </a:cubicBezTo>
                <a:cubicBezTo>
                  <a:pt x="1337786" y="1382162"/>
                  <a:pt x="1375936" y="1344012"/>
                  <a:pt x="1375936" y="1296952"/>
                </a:cubicBezTo>
                <a:cubicBezTo>
                  <a:pt x="1375936" y="1249892"/>
                  <a:pt x="1337786" y="1211742"/>
                  <a:pt x="1290726" y="1211742"/>
                </a:cubicBezTo>
                <a:close/>
                <a:moveTo>
                  <a:pt x="682149" y="1211742"/>
                </a:moveTo>
                <a:cubicBezTo>
                  <a:pt x="635089" y="1211742"/>
                  <a:pt x="596939" y="1249892"/>
                  <a:pt x="596939" y="1296952"/>
                </a:cubicBezTo>
                <a:cubicBezTo>
                  <a:pt x="596939" y="1344012"/>
                  <a:pt x="635089" y="1382162"/>
                  <a:pt x="682149" y="1382162"/>
                </a:cubicBezTo>
                <a:cubicBezTo>
                  <a:pt x="729209" y="1382162"/>
                  <a:pt x="767359" y="1344012"/>
                  <a:pt x="767359" y="1296952"/>
                </a:cubicBezTo>
                <a:cubicBezTo>
                  <a:pt x="767359" y="1249892"/>
                  <a:pt x="729209" y="1211742"/>
                  <a:pt x="682149" y="1211742"/>
                </a:cubicBezTo>
                <a:close/>
                <a:moveTo>
                  <a:pt x="1392841" y="640871"/>
                </a:moveTo>
                <a:lnTo>
                  <a:pt x="1360870" y="788070"/>
                </a:lnTo>
                <a:lnTo>
                  <a:pt x="625002" y="791267"/>
                </a:lnTo>
                <a:lnTo>
                  <a:pt x="577044" y="650464"/>
                </a:lnTo>
                <a:close/>
                <a:moveTo>
                  <a:pt x="1444679" y="433897"/>
                </a:moveTo>
                <a:lnTo>
                  <a:pt x="1406313" y="574698"/>
                </a:lnTo>
                <a:lnTo>
                  <a:pt x="543426" y="584292"/>
                </a:lnTo>
                <a:lnTo>
                  <a:pt x="492271" y="437094"/>
                </a:lnTo>
                <a:close/>
                <a:moveTo>
                  <a:pt x="393221" y="348324"/>
                </a:moveTo>
                <a:lnTo>
                  <a:pt x="580583" y="864764"/>
                </a:lnTo>
                <a:lnTo>
                  <a:pt x="1407174" y="864764"/>
                </a:lnTo>
                <a:lnTo>
                  <a:pt x="1508184" y="348324"/>
                </a:lnTo>
                <a:close/>
                <a:moveTo>
                  <a:pt x="34808" y="0"/>
                </a:moveTo>
                <a:lnTo>
                  <a:pt x="294110" y="64594"/>
                </a:lnTo>
                <a:lnTo>
                  <a:pt x="292553" y="70844"/>
                </a:lnTo>
                <a:lnTo>
                  <a:pt x="340979" y="204324"/>
                </a:lnTo>
                <a:lnTo>
                  <a:pt x="1536349" y="204324"/>
                </a:lnTo>
                <a:lnTo>
                  <a:pt x="1536474" y="203688"/>
                </a:lnTo>
                <a:lnTo>
                  <a:pt x="1579508" y="204324"/>
                </a:lnTo>
                <a:lnTo>
                  <a:pt x="1631907" y="204324"/>
                </a:lnTo>
                <a:lnTo>
                  <a:pt x="1631907" y="205098"/>
                </a:lnTo>
                <a:lnTo>
                  <a:pt x="1677791" y="205776"/>
                </a:lnTo>
                <a:lnTo>
                  <a:pt x="1525738" y="1008764"/>
                </a:lnTo>
                <a:lnTo>
                  <a:pt x="1518818" y="1007409"/>
                </a:lnTo>
                <a:lnTo>
                  <a:pt x="1518818" y="1008764"/>
                </a:lnTo>
                <a:lnTo>
                  <a:pt x="632825" y="1008764"/>
                </a:lnTo>
                <a:lnTo>
                  <a:pt x="668973" y="1108403"/>
                </a:lnTo>
                <a:lnTo>
                  <a:pt x="682149" y="1107074"/>
                </a:lnTo>
                <a:cubicBezTo>
                  <a:pt x="734583" y="1107074"/>
                  <a:pt x="782052" y="1128327"/>
                  <a:pt x="816413" y="1162688"/>
                </a:cubicBezTo>
                <a:lnTo>
                  <a:pt x="853014" y="1216974"/>
                </a:lnTo>
                <a:lnTo>
                  <a:pt x="1119861" y="1216974"/>
                </a:lnTo>
                <a:lnTo>
                  <a:pt x="1156462" y="1162688"/>
                </a:lnTo>
                <a:cubicBezTo>
                  <a:pt x="1190823" y="1128327"/>
                  <a:pt x="1238293" y="1107074"/>
                  <a:pt x="1290726" y="1107074"/>
                </a:cubicBezTo>
                <a:cubicBezTo>
                  <a:pt x="1395593" y="1107074"/>
                  <a:pt x="1480604" y="1192085"/>
                  <a:pt x="1480604" y="1296952"/>
                </a:cubicBezTo>
                <a:cubicBezTo>
                  <a:pt x="1480604" y="1401819"/>
                  <a:pt x="1395593" y="1486830"/>
                  <a:pt x="1290726" y="1486830"/>
                </a:cubicBezTo>
                <a:cubicBezTo>
                  <a:pt x="1212076" y="1486830"/>
                  <a:pt x="1144595" y="1439012"/>
                  <a:pt x="1115770" y="1370861"/>
                </a:cubicBezTo>
                <a:lnTo>
                  <a:pt x="1113774" y="1360974"/>
                </a:lnTo>
                <a:lnTo>
                  <a:pt x="859102" y="1360974"/>
                </a:lnTo>
                <a:lnTo>
                  <a:pt x="857106" y="1370861"/>
                </a:lnTo>
                <a:cubicBezTo>
                  <a:pt x="828281" y="1439012"/>
                  <a:pt x="760800" y="1486830"/>
                  <a:pt x="682149" y="1486830"/>
                </a:cubicBezTo>
                <a:cubicBezTo>
                  <a:pt x="577282" y="1486830"/>
                  <a:pt x="492271" y="1401819"/>
                  <a:pt x="492271" y="1296952"/>
                </a:cubicBezTo>
                <a:cubicBezTo>
                  <a:pt x="492271" y="1270736"/>
                  <a:pt x="497584" y="1245760"/>
                  <a:pt x="507193" y="1223043"/>
                </a:cubicBezTo>
                <a:lnTo>
                  <a:pt x="539822" y="1174647"/>
                </a:lnTo>
                <a:lnTo>
                  <a:pt x="180691" y="184741"/>
                </a:lnTo>
                <a:lnTo>
                  <a:pt x="0" y="1397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FB66C5-532B-4BA1-A4C2-ED9DFB4BC247}"/>
              </a:ext>
            </a:extLst>
          </p:cNvPr>
          <p:cNvSpPr/>
          <p:nvPr userDrawn="1"/>
        </p:nvSpPr>
        <p:spPr>
          <a:xfrm>
            <a:off x="353074" y="6624536"/>
            <a:ext cx="11485852" cy="972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A154925-98A8-49FD-BE84-A5D751523852}"/>
              </a:ext>
            </a:extLst>
          </p:cNvPr>
          <p:cNvGrpSpPr/>
          <p:nvPr userDrawn="1"/>
        </p:nvGrpSpPr>
        <p:grpSpPr>
          <a:xfrm>
            <a:off x="2625505" y="390548"/>
            <a:ext cx="6940990" cy="4073450"/>
            <a:chOff x="2687161" y="3731096"/>
            <a:chExt cx="5158677" cy="3027467"/>
          </a:xfrm>
          <a:solidFill>
            <a:schemeClr val="bg1">
              <a:alpha val="20000"/>
            </a:schemeClr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48C91CDE-6BAD-4527-BF49-24910C225FB1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F09EFA3-43DE-4217-8934-EE09CCFF76C5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2FEF42F-6322-4805-ACB9-CCF86FF2EC2B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37BBC54-0319-442D-8813-21F8D3CBA93E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19A0FE2-64B7-4FB7-932D-1C1C721814A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DC5AD7B-1237-42F4-8F2D-CE51E1DE9459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53F954B-B56F-4C74-BB2F-3EFD86D33340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6BB7BCD-E1FD-4FC1-911C-F1677AECF72E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8AA4932-A109-48CB-9ADD-FAC99BBF56CD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130E973-DD56-4040-A1E2-77B9C717C4F9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50077F4-B600-4AB3-99FC-317A184A5F39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924CACD-0AAD-49FD-BEEA-056F417B1016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6B14F1-0A51-40B1-9850-90344DBA01A0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12792E-8BBA-4198-9862-AAF1A5185926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10B30D7-D00F-4806-8535-0DD010BA12A8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3211A9-A1D8-4A88-A231-C8FD6B3CD26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F90A2A1-DB7A-4ADD-A336-C0A899897908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84C601-1150-4DC7-BE4C-8FFAD69CF646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17C183-800C-44B2-A10B-6CD7DB212DBB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2B463A9-F037-4D07-AB8F-67832C4B5F06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1BFF5B3-9D0A-4389-AE81-F31697D3F94A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1AE95C6-FBEF-4EF3-AF61-CEFE6542C273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FE248D1-EDE2-45D9-9489-48B01D515AC4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7FE12F-61A2-4A39-888A-45EA5B16F0AB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F1ECE64-8C0E-4320-8E13-A86BF211CF7F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9720081-671B-49DB-99FB-60DC9E64766C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BA558E3-F6D5-4B75-9CA2-C5CB252D77A1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A0E50C2-7228-41D3-8015-B6CD2CD8E77F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D15AC98-1FDE-43F3-AACC-5DEBAA66411D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7CD9AD2-9D37-4DF8-B4A1-B449594033B9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805199-B19B-422C-AEA2-D4B83419430F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204C61D-5267-4632-A7FC-19FC3BCE7BED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95DC66E-D9C5-4898-98FA-9D8F3362D86D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10728E9-C0DF-4A6E-B6BE-F7C5023A1130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A9DEC79-1F2C-443B-8FCB-2688DF976041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2C2298D-E437-482E-B27A-ABDB3FAD9C3C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B0F37BC-8100-409A-B374-AC72996873D8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D0E7980-C5ED-4178-A343-622AFE63BFB0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06AD6BB-7EAB-4B9F-9431-AE3A0E441C86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E9672A5-3B8C-473B-B7D8-368EBC94365D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8E37DB-F496-4480-8290-5D6E60A00CDE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AB47507-F967-44EC-A5FB-C8C98F7B72CF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00FD410-4422-4853-8CF2-7765579321A6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19F867A-2EA9-4C17-8B69-08FBE9406B24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E7EB23F-040C-4C04-992D-DEEC3DDF9646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B8056E7-64B7-4A90-8DBE-DFA2E40D8C58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B4A4FEF-BF52-476D-95DA-A5FE4EF0C2D5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D4AC724-0710-41AC-BC5A-9F6021B60AD9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58831DF-19F7-43DF-B74F-EF6F2411EEED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A48570B-6254-4954-8AEF-1215A4E3A29C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253CDFA-F467-4446-B948-A6788A493FCB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99F739A-9C1B-4184-98E2-1F7E0A6CD3FF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6E7C7DB-D3DE-4D04-995F-80CE4C25CE0F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97A0B91-520A-402A-92D5-FDF458961DC1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2F5581C-BCA5-4975-8852-FBE8D00260DF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FA8726E-FB66-4462-9B7F-F224014808FA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C6E05C1-7196-43A1-9D4B-7BB2A910334B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31B1945-8C01-42F9-A54C-B10E0E9DCE5A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50E66E5F-BA19-4BAE-868B-FBDEB0A32118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3822183-F13C-40BC-B1EF-661E0F9C0B80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C6BC41A-C754-47A6-A7C3-041FF2AFC4B4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998591A-F0FA-4218-8E1C-A127C582468C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BC3CFDD-CDDA-48D7-8802-600BEB20680B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976587A-75D8-4368-A704-B51538DFAAB4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57D7DF6-6376-4F98-9783-E979290698FE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3F08996-F6BC-471B-8DA1-91FB5B4E5811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DF9726D-82FC-471F-B3D4-B3275A920DB3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08DC81D-6EFB-4ABA-8588-C42B15B74E9D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A540873-9649-4364-831A-169FE6D70D1C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0CEE641-71FE-454C-850C-CF465A8A0029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55FB15-BA55-4187-B76C-421E9EB58DB6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910B5D6-A46D-49C1-89DE-7F86043D0397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01E19FD-1EC6-4B4B-973F-6559EADD511C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4798BEB-5D51-4940-ABC1-FAAF87FC23E0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96073AC-3676-4C0B-94F0-5986BB70135F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65FB97D-B091-485B-B799-6C8DE0190025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1C20BC4-A916-4DDC-8936-A8315FA59FF6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F5578A3-4E06-4052-9E52-9EB5932AEA51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F60E2FC-2A9B-4B76-B05B-CF7523FB7F54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FC614F6E-1A17-4D35-BCE8-73FE500E3DBD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FF8254D-116A-4FC9-A54A-07C31FA305B1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F5DA3DE-66F6-4DFD-8CE2-6CCAF95CC57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E52D5D5-347D-487A-8C2B-7D1C660124F7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2F63099-2D14-4726-A595-4876CB924AF4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8761FFF-434D-4978-A841-96F305F32863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0F2148B-5EAA-4492-9F12-E2B308A11763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DB8B036-ACDD-45A4-9308-37EC91174E55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31F6E1E7-DABF-40B4-A052-3730DDD83BD1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4ACE5B3-1470-46E4-9C10-E245B65B8570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0CB2F1A6-2752-440E-AB15-3F14DFE2DD81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E669B1-E88E-4B6A-A83E-253B1B88B2B4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CFF4C8C-9870-4838-BD0D-A654CE49D0EA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AACCC24-AEE0-46A5-B519-EF588F9097DD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631B429-A68F-49E6-8E9F-79D7F177D226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5482D0F-70F7-409F-85E9-D5590B1384DF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75A44F9-311B-451E-8525-214059E96D4A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9877BEC-8A1C-4EC8-9079-02EC361029D8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EA42593-62EB-4363-9969-06334A973EF9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2374167-1477-49C7-9CE6-F0C146DEC82E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4DAF343-D04D-4750-906E-848054239086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3F321A1-72F9-46FE-95AA-8A2F2F9C82DB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ECAFE3E-CEB7-4684-BD30-2DF163C0ADCD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874871D-2084-4D38-8449-B2E3A6CEC00B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430D0EFC-668C-4981-8120-EECB79302A73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867EFAE-029B-4B93-B625-9BBDFFEBD26F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04497FB-E09A-4565-B5FC-9BFB825D6D77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EC77FEE-3DD5-4BD7-B380-74CA59C7A7A0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9234A9F-443F-4997-8CC7-F8253CF309B1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DEF0C87-8BC3-4982-B290-A78AF4735D39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CC58814-A439-43FB-8E44-109D118C3650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1063A58-BB9E-4146-8675-CC1358708B78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5432A5D-49B2-4F3E-9B03-E5D6F54C4F3E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876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675308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5BFCFFB-F4D3-48F3-9731-232CD11C7A62}"/>
              </a:ext>
            </a:extLst>
          </p:cNvPr>
          <p:cNvSpPr/>
          <p:nvPr userDrawn="1"/>
        </p:nvSpPr>
        <p:spPr>
          <a:xfrm>
            <a:off x="1966786" y="595265"/>
            <a:ext cx="9675969" cy="5667470"/>
          </a:xfrm>
          <a:custGeom>
            <a:avLst/>
            <a:gdLst>
              <a:gd name="connsiteX0" fmla="*/ 0 w 9675969"/>
              <a:gd name="connsiteY0" fmla="*/ 0 h 5667470"/>
              <a:gd name="connsiteX1" fmla="*/ 9675969 w 9675969"/>
              <a:gd name="connsiteY1" fmla="*/ 0 h 5667470"/>
              <a:gd name="connsiteX2" fmla="*/ 9675969 w 9675969"/>
              <a:gd name="connsiteY2" fmla="*/ 5667470 h 5667470"/>
              <a:gd name="connsiteX3" fmla="*/ 97402 w 9675969"/>
              <a:gd name="connsiteY3" fmla="*/ 5667470 h 5667470"/>
              <a:gd name="connsiteX4" fmla="*/ 97402 w 9675969"/>
              <a:gd name="connsiteY4" fmla="*/ 5583705 h 5667470"/>
              <a:gd name="connsiteX5" fmla="*/ 9592204 w 9675969"/>
              <a:gd name="connsiteY5" fmla="*/ 5583705 h 5667470"/>
              <a:gd name="connsiteX6" fmla="*/ 9592204 w 9675969"/>
              <a:gd name="connsiteY6" fmla="*/ 83765 h 5667470"/>
              <a:gd name="connsiteX7" fmla="*/ 83765 w 9675969"/>
              <a:gd name="connsiteY7" fmla="*/ 83765 h 5667470"/>
              <a:gd name="connsiteX8" fmla="*/ 83765 w 9675969"/>
              <a:gd name="connsiteY8" fmla="*/ 3424474 h 5667470"/>
              <a:gd name="connsiteX9" fmla="*/ 0 w 9675969"/>
              <a:gd name="connsiteY9" fmla="*/ 3424474 h 5667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675969" h="5667470">
                <a:moveTo>
                  <a:pt x="0" y="0"/>
                </a:moveTo>
                <a:lnTo>
                  <a:pt x="9675969" y="0"/>
                </a:lnTo>
                <a:lnTo>
                  <a:pt x="9675969" y="5667470"/>
                </a:lnTo>
                <a:lnTo>
                  <a:pt x="97402" y="5667470"/>
                </a:lnTo>
                <a:lnTo>
                  <a:pt x="97402" y="5583705"/>
                </a:lnTo>
                <a:lnTo>
                  <a:pt x="9592204" y="5583705"/>
                </a:lnTo>
                <a:lnTo>
                  <a:pt x="9592204" y="83765"/>
                </a:lnTo>
                <a:lnTo>
                  <a:pt x="83765" y="83765"/>
                </a:lnTo>
                <a:lnTo>
                  <a:pt x="83765" y="3424474"/>
                </a:lnTo>
                <a:lnTo>
                  <a:pt x="0" y="342447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" name="Graphic 70">
            <a:extLst>
              <a:ext uri="{FF2B5EF4-FFF2-40B4-BE49-F238E27FC236}">
                <a16:creationId xmlns:a16="http://schemas.microsoft.com/office/drawing/2014/main" id="{0006C776-2F6E-4795-A504-2C728D18AB23}"/>
              </a:ext>
            </a:extLst>
          </p:cNvPr>
          <p:cNvGrpSpPr/>
          <p:nvPr userDrawn="1"/>
        </p:nvGrpSpPr>
        <p:grpSpPr>
          <a:xfrm flipH="1">
            <a:off x="1966786" y="3881925"/>
            <a:ext cx="2331651" cy="2229298"/>
            <a:chOff x="6551111" y="-143747"/>
            <a:chExt cx="4379433" cy="4187188"/>
          </a:xfrm>
          <a:solidFill>
            <a:schemeClr val="accent2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8B14671-BDCE-456F-BCEB-6EBE8A5392A4}"/>
                </a:ext>
              </a:extLst>
            </p:cNvPr>
            <p:cNvSpPr/>
            <p:nvPr/>
          </p:nvSpPr>
          <p:spPr>
            <a:xfrm>
              <a:off x="6551033" y="-144216"/>
              <a:ext cx="4374744" cy="4187188"/>
            </a:xfrm>
            <a:custGeom>
              <a:avLst/>
              <a:gdLst>
                <a:gd name="connsiteX0" fmla="*/ 4372947 w 4374744"/>
                <a:gd name="connsiteY0" fmla="*/ 105969 h 4187188"/>
                <a:gd name="connsiteX1" fmla="*/ 4269791 w 4374744"/>
                <a:gd name="connsiteY1" fmla="*/ 4220 h 4187188"/>
                <a:gd name="connsiteX2" fmla="*/ 4260413 w 4374744"/>
                <a:gd name="connsiteY2" fmla="*/ 0 h 4187188"/>
                <a:gd name="connsiteX3" fmla="*/ 4246816 w 4374744"/>
                <a:gd name="connsiteY3" fmla="*/ 0 h 4187188"/>
                <a:gd name="connsiteX4" fmla="*/ 4237438 w 4374744"/>
                <a:gd name="connsiteY4" fmla="*/ 3751 h 4187188"/>
                <a:gd name="connsiteX5" fmla="*/ 4002055 w 4374744"/>
                <a:gd name="connsiteY5" fmla="*/ 42669 h 4187188"/>
                <a:gd name="connsiteX6" fmla="*/ 3580523 w 4374744"/>
                <a:gd name="connsiteY6" fmla="*/ 114409 h 4187188"/>
                <a:gd name="connsiteX7" fmla="*/ 3459080 w 4374744"/>
                <a:gd name="connsiteY7" fmla="*/ 214283 h 4187188"/>
                <a:gd name="connsiteX8" fmla="*/ 3323102 w 4374744"/>
                <a:gd name="connsiteY8" fmla="*/ 564075 h 4187188"/>
                <a:gd name="connsiteX9" fmla="*/ 3163210 w 4374744"/>
                <a:gd name="connsiteY9" fmla="*/ 974354 h 4187188"/>
                <a:gd name="connsiteX10" fmla="*/ 3134608 w 4374744"/>
                <a:gd name="connsiteY10" fmla="*/ 994047 h 4187188"/>
                <a:gd name="connsiteX11" fmla="*/ 2924546 w 4374744"/>
                <a:gd name="connsiteY11" fmla="*/ 999674 h 4187188"/>
                <a:gd name="connsiteX12" fmla="*/ 2637585 w 4374744"/>
                <a:gd name="connsiteY12" fmla="*/ 1006707 h 4187188"/>
                <a:gd name="connsiteX13" fmla="*/ 2377820 w 4374744"/>
                <a:gd name="connsiteY13" fmla="*/ 1013271 h 4187188"/>
                <a:gd name="connsiteX14" fmla="*/ 2087108 w 4374744"/>
                <a:gd name="connsiteY14" fmla="*/ 1020305 h 4187188"/>
                <a:gd name="connsiteX15" fmla="*/ 1827343 w 4374744"/>
                <a:gd name="connsiteY15" fmla="*/ 1026869 h 4187188"/>
                <a:gd name="connsiteX16" fmla="*/ 1538507 w 4374744"/>
                <a:gd name="connsiteY16" fmla="*/ 1033903 h 4187188"/>
                <a:gd name="connsiteX17" fmla="*/ 1278741 w 4374744"/>
                <a:gd name="connsiteY17" fmla="*/ 1040467 h 4187188"/>
                <a:gd name="connsiteX18" fmla="*/ 989905 w 4374744"/>
                <a:gd name="connsiteY18" fmla="*/ 1047500 h 4187188"/>
                <a:gd name="connsiteX19" fmla="*/ 728264 w 4374744"/>
                <a:gd name="connsiteY19" fmla="*/ 1054065 h 4187188"/>
                <a:gd name="connsiteX20" fmla="*/ 439428 w 4374744"/>
                <a:gd name="connsiteY20" fmla="*/ 1061098 h 4187188"/>
                <a:gd name="connsiteX21" fmla="*/ 114487 w 4374744"/>
                <a:gd name="connsiteY21" fmla="*/ 1069069 h 4187188"/>
                <a:gd name="connsiteX22" fmla="*/ 78 w 4374744"/>
                <a:gd name="connsiteY22" fmla="*/ 1193794 h 4187188"/>
                <a:gd name="connsiteX23" fmla="*/ 20240 w 4374744"/>
                <a:gd name="connsiteY23" fmla="*/ 1371503 h 4187188"/>
                <a:gd name="connsiteX24" fmla="*/ 43216 w 4374744"/>
                <a:gd name="connsiteY24" fmla="*/ 1559059 h 4187188"/>
                <a:gd name="connsiteX25" fmla="*/ 61503 w 4374744"/>
                <a:gd name="connsiteY25" fmla="*/ 1711449 h 4187188"/>
                <a:gd name="connsiteX26" fmla="*/ 84478 w 4374744"/>
                <a:gd name="connsiteY26" fmla="*/ 1897598 h 4187188"/>
                <a:gd name="connsiteX27" fmla="*/ 102296 w 4374744"/>
                <a:gd name="connsiteY27" fmla="*/ 2049987 h 4187188"/>
                <a:gd name="connsiteX28" fmla="*/ 125272 w 4374744"/>
                <a:gd name="connsiteY28" fmla="*/ 2236137 h 4187188"/>
                <a:gd name="connsiteX29" fmla="*/ 143090 w 4374744"/>
                <a:gd name="connsiteY29" fmla="*/ 2390402 h 4187188"/>
                <a:gd name="connsiteX30" fmla="*/ 166065 w 4374744"/>
                <a:gd name="connsiteY30" fmla="*/ 2579833 h 4187188"/>
                <a:gd name="connsiteX31" fmla="*/ 269221 w 4374744"/>
                <a:gd name="connsiteY31" fmla="*/ 2696587 h 4187188"/>
                <a:gd name="connsiteX32" fmla="*/ 365812 w 4374744"/>
                <a:gd name="connsiteY32" fmla="*/ 2705965 h 4187188"/>
                <a:gd name="connsiteX33" fmla="*/ 515388 w 4374744"/>
                <a:gd name="connsiteY33" fmla="*/ 2717218 h 4187188"/>
                <a:gd name="connsiteX34" fmla="*/ 712791 w 4374744"/>
                <a:gd name="connsiteY34" fmla="*/ 2733160 h 4187188"/>
                <a:gd name="connsiteX35" fmla="*/ 859085 w 4374744"/>
                <a:gd name="connsiteY35" fmla="*/ 2744414 h 4187188"/>
                <a:gd name="connsiteX36" fmla="*/ 1057894 w 4374744"/>
                <a:gd name="connsiteY36" fmla="*/ 2760825 h 4187188"/>
                <a:gd name="connsiteX37" fmla="*/ 1202312 w 4374744"/>
                <a:gd name="connsiteY37" fmla="*/ 2772078 h 4187188"/>
                <a:gd name="connsiteX38" fmla="*/ 1402997 w 4374744"/>
                <a:gd name="connsiteY38" fmla="*/ 2788489 h 4187188"/>
                <a:gd name="connsiteX39" fmla="*/ 1547415 w 4374744"/>
                <a:gd name="connsiteY39" fmla="*/ 2799743 h 4187188"/>
                <a:gd name="connsiteX40" fmla="*/ 1702149 w 4374744"/>
                <a:gd name="connsiteY40" fmla="*/ 2812403 h 4187188"/>
                <a:gd name="connsiteX41" fmla="*/ 1850318 w 4374744"/>
                <a:gd name="connsiteY41" fmla="*/ 2824125 h 4187188"/>
                <a:gd name="connsiteX42" fmla="*/ 2040688 w 4374744"/>
                <a:gd name="connsiteY42" fmla="*/ 2840067 h 4187188"/>
                <a:gd name="connsiteX43" fmla="*/ 2192139 w 4374744"/>
                <a:gd name="connsiteY43" fmla="*/ 2851320 h 4187188"/>
                <a:gd name="connsiteX44" fmla="*/ 2397982 w 4374744"/>
                <a:gd name="connsiteY44" fmla="*/ 2868200 h 4187188"/>
                <a:gd name="connsiteX45" fmla="*/ 2459407 w 4374744"/>
                <a:gd name="connsiteY45" fmla="*/ 2882736 h 4187188"/>
                <a:gd name="connsiteX46" fmla="*/ 2881408 w 4374744"/>
                <a:gd name="connsiteY46" fmla="*/ 3214241 h 4187188"/>
                <a:gd name="connsiteX47" fmla="*/ 2966746 w 4374744"/>
                <a:gd name="connsiteY47" fmla="*/ 3345999 h 4187188"/>
                <a:gd name="connsiteX48" fmla="*/ 2887034 w 4374744"/>
                <a:gd name="connsiteY48" fmla="*/ 3471193 h 4187188"/>
                <a:gd name="connsiteX49" fmla="*/ 2783410 w 4374744"/>
                <a:gd name="connsiteY49" fmla="*/ 3477757 h 4187188"/>
                <a:gd name="connsiteX50" fmla="*/ 1632285 w 4374744"/>
                <a:gd name="connsiteY50" fmla="*/ 3481509 h 4187188"/>
                <a:gd name="connsiteX51" fmla="*/ 568373 w 4374744"/>
                <a:gd name="connsiteY51" fmla="*/ 3484322 h 4187188"/>
                <a:gd name="connsiteX52" fmla="*/ 212485 w 4374744"/>
                <a:gd name="connsiteY52" fmla="*/ 3485729 h 4187188"/>
                <a:gd name="connsiteX53" fmla="*/ 172161 w 4374744"/>
                <a:gd name="connsiteY53" fmla="*/ 3489949 h 4187188"/>
                <a:gd name="connsiteX54" fmla="*/ 83541 w 4374744"/>
                <a:gd name="connsiteY54" fmla="*/ 3612798 h 4187188"/>
                <a:gd name="connsiteX55" fmla="*/ 194668 w 4374744"/>
                <a:gd name="connsiteY55" fmla="*/ 3726269 h 4187188"/>
                <a:gd name="connsiteX56" fmla="*/ 374252 w 4374744"/>
                <a:gd name="connsiteY56" fmla="*/ 3727207 h 4187188"/>
                <a:gd name="connsiteX57" fmla="*/ 393008 w 4374744"/>
                <a:gd name="connsiteY57" fmla="*/ 3728614 h 4187188"/>
                <a:gd name="connsiteX58" fmla="*/ 283288 w 4374744"/>
                <a:gd name="connsiteY58" fmla="*/ 3905385 h 4187188"/>
                <a:gd name="connsiteX59" fmla="*/ 340961 w 4374744"/>
                <a:gd name="connsiteY59" fmla="*/ 4103726 h 4187188"/>
                <a:gd name="connsiteX60" fmla="*/ 670122 w 4374744"/>
                <a:gd name="connsiteY60" fmla="*/ 4146395 h 4187188"/>
                <a:gd name="connsiteX61" fmla="*/ 771402 w 4374744"/>
                <a:gd name="connsiteY61" fmla="*/ 3995412 h 4187188"/>
                <a:gd name="connsiteX62" fmla="*/ 661682 w 4374744"/>
                <a:gd name="connsiteY62" fmla="*/ 3730020 h 4187188"/>
                <a:gd name="connsiteX63" fmla="*/ 664964 w 4374744"/>
                <a:gd name="connsiteY63" fmla="*/ 3727207 h 4187188"/>
                <a:gd name="connsiteX64" fmla="*/ 2785285 w 4374744"/>
                <a:gd name="connsiteY64" fmla="*/ 3721111 h 4187188"/>
                <a:gd name="connsiteX65" fmla="*/ 2787630 w 4374744"/>
                <a:gd name="connsiteY65" fmla="*/ 3725800 h 4187188"/>
                <a:gd name="connsiteX66" fmla="*/ 2662436 w 4374744"/>
                <a:gd name="connsiteY66" fmla="*/ 3926485 h 4187188"/>
                <a:gd name="connsiteX67" fmla="*/ 2762309 w 4374744"/>
                <a:gd name="connsiteY67" fmla="*/ 4141706 h 4187188"/>
                <a:gd name="connsiteX68" fmla="*/ 3117259 w 4374744"/>
                <a:gd name="connsiteY68" fmla="*/ 4080750 h 4187188"/>
                <a:gd name="connsiteX69" fmla="*/ 3153364 w 4374744"/>
                <a:gd name="connsiteY69" fmla="*/ 3888505 h 4187188"/>
                <a:gd name="connsiteX70" fmla="*/ 2962526 w 4374744"/>
                <a:gd name="connsiteY70" fmla="*/ 3697667 h 4187188"/>
                <a:gd name="connsiteX71" fmla="*/ 2976592 w 4374744"/>
                <a:gd name="connsiteY71" fmla="*/ 3689696 h 4187188"/>
                <a:gd name="connsiteX72" fmla="*/ 3152426 w 4374744"/>
                <a:gd name="connsiteY72" fmla="*/ 3549029 h 4187188"/>
                <a:gd name="connsiteX73" fmla="*/ 3204004 w 4374744"/>
                <a:gd name="connsiteY73" fmla="*/ 3449624 h 4187188"/>
                <a:gd name="connsiteX74" fmla="*/ 3190875 w 4374744"/>
                <a:gd name="connsiteY74" fmla="*/ 3240030 h 4187188"/>
                <a:gd name="connsiteX75" fmla="*/ 3010352 w 4374744"/>
                <a:gd name="connsiteY75" fmla="*/ 3006992 h 4187188"/>
                <a:gd name="connsiteX76" fmla="*/ 2735583 w 4374744"/>
                <a:gd name="connsiteY76" fmla="*/ 2792240 h 4187188"/>
                <a:gd name="connsiteX77" fmla="*/ 2727612 w 4374744"/>
                <a:gd name="connsiteY77" fmla="*/ 2759418 h 4187188"/>
                <a:gd name="connsiteX78" fmla="*/ 2910479 w 4374744"/>
                <a:gd name="connsiteY78" fmla="*/ 2292403 h 4187188"/>
                <a:gd name="connsiteX79" fmla="*/ 3479242 w 4374744"/>
                <a:gd name="connsiteY79" fmla="*/ 836500 h 4187188"/>
                <a:gd name="connsiteX80" fmla="*/ 3662110 w 4374744"/>
                <a:gd name="connsiteY80" fmla="*/ 363859 h 4187188"/>
                <a:gd name="connsiteX81" fmla="*/ 3686023 w 4374744"/>
                <a:gd name="connsiteY81" fmla="*/ 344165 h 4187188"/>
                <a:gd name="connsiteX82" fmla="*/ 3870766 w 4374744"/>
                <a:gd name="connsiteY82" fmla="*/ 313219 h 4187188"/>
                <a:gd name="connsiteX83" fmla="*/ 4266978 w 4374744"/>
                <a:gd name="connsiteY83" fmla="*/ 245698 h 4187188"/>
                <a:gd name="connsiteX84" fmla="*/ 4371540 w 4374744"/>
                <a:gd name="connsiteY84" fmla="*/ 148169 h 4187188"/>
                <a:gd name="connsiteX85" fmla="*/ 4376698 w 4374744"/>
                <a:gd name="connsiteY85" fmla="*/ 130351 h 4187188"/>
                <a:gd name="connsiteX86" fmla="*/ 4376698 w 4374744"/>
                <a:gd name="connsiteY86" fmla="*/ 113471 h 4187188"/>
                <a:gd name="connsiteX87" fmla="*/ 4372947 w 4374744"/>
                <a:gd name="connsiteY87" fmla="*/ 105969 h 4187188"/>
                <a:gd name="connsiteX88" fmla="*/ 626046 w 4374744"/>
                <a:gd name="connsiteY88" fmla="*/ 1260377 h 4187188"/>
                <a:gd name="connsiteX89" fmla="*/ 645740 w 4374744"/>
                <a:gd name="connsiteY89" fmla="*/ 1240683 h 4187188"/>
                <a:gd name="connsiteX90" fmla="*/ 958489 w 4374744"/>
                <a:gd name="connsiteY90" fmla="*/ 1234119 h 4187188"/>
                <a:gd name="connsiteX91" fmla="*/ 1038670 w 4374744"/>
                <a:gd name="connsiteY91" fmla="*/ 1230836 h 4187188"/>
                <a:gd name="connsiteX92" fmla="*/ 1052736 w 4374744"/>
                <a:gd name="connsiteY92" fmla="*/ 1244434 h 4187188"/>
                <a:gd name="connsiteX93" fmla="*/ 1052736 w 4374744"/>
                <a:gd name="connsiteY93" fmla="*/ 1618608 h 4187188"/>
                <a:gd name="connsiteX94" fmla="*/ 1033981 w 4374744"/>
                <a:gd name="connsiteY94" fmla="*/ 1633613 h 4187188"/>
                <a:gd name="connsiteX95" fmla="*/ 838923 w 4374744"/>
                <a:gd name="connsiteY95" fmla="*/ 1633613 h 4187188"/>
                <a:gd name="connsiteX96" fmla="*/ 645740 w 4374744"/>
                <a:gd name="connsiteY96" fmla="*/ 1634082 h 4187188"/>
                <a:gd name="connsiteX97" fmla="*/ 626046 w 4374744"/>
                <a:gd name="connsiteY97" fmla="*/ 1614389 h 4187188"/>
                <a:gd name="connsiteX98" fmla="*/ 626046 w 4374744"/>
                <a:gd name="connsiteY98" fmla="*/ 1260377 h 4187188"/>
                <a:gd name="connsiteX99" fmla="*/ 287039 w 4374744"/>
                <a:gd name="connsiteY99" fmla="*/ 2094532 h 4187188"/>
                <a:gd name="connsiteX100" fmla="*/ 249997 w 4374744"/>
                <a:gd name="connsiteY100" fmla="*/ 1786940 h 4187188"/>
                <a:gd name="connsiteX101" fmla="*/ 242494 w 4374744"/>
                <a:gd name="connsiteY101" fmla="*/ 1716606 h 4187188"/>
                <a:gd name="connsiteX102" fmla="*/ 264532 w 4374744"/>
                <a:gd name="connsiteY102" fmla="*/ 1714731 h 4187188"/>
                <a:gd name="connsiteX103" fmla="*/ 522891 w 4374744"/>
                <a:gd name="connsiteY103" fmla="*/ 1714731 h 4187188"/>
                <a:gd name="connsiteX104" fmla="*/ 545397 w 4374744"/>
                <a:gd name="connsiteY104" fmla="*/ 1738175 h 4187188"/>
                <a:gd name="connsiteX105" fmla="*/ 545397 w 4374744"/>
                <a:gd name="connsiteY105" fmla="*/ 2090312 h 4187188"/>
                <a:gd name="connsiteX106" fmla="*/ 522422 w 4374744"/>
                <a:gd name="connsiteY106" fmla="*/ 2112819 h 4187188"/>
                <a:gd name="connsiteX107" fmla="*/ 307201 w 4374744"/>
                <a:gd name="connsiteY107" fmla="*/ 2113288 h 4187188"/>
                <a:gd name="connsiteX108" fmla="*/ 287039 w 4374744"/>
                <a:gd name="connsiteY108" fmla="*/ 2094532 h 4187188"/>
                <a:gd name="connsiteX109" fmla="*/ 545397 w 4374744"/>
                <a:gd name="connsiteY109" fmla="*/ 2465424 h 4187188"/>
                <a:gd name="connsiteX110" fmla="*/ 526642 w 4374744"/>
                <a:gd name="connsiteY110" fmla="*/ 2481366 h 4187188"/>
                <a:gd name="connsiteX111" fmla="*/ 367219 w 4374744"/>
                <a:gd name="connsiteY111" fmla="*/ 2468237 h 4187188"/>
                <a:gd name="connsiteX112" fmla="*/ 363937 w 4374744"/>
                <a:gd name="connsiteY112" fmla="*/ 2468237 h 4187188"/>
                <a:gd name="connsiteX113" fmla="*/ 328301 w 4374744"/>
                <a:gd name="connsiteY113" fmla="*/ 2434477 h 4187188"/>
                <a:gd name="connsiteX114" fmla="*/ 301575 w 4374744"/>
                <a:gd name="connsiteY114" fmla="*/ 2209879 h 4187188"/>
                <a:gd name="connsiteX115" fmla="*/ 301575 w 4374744"/>
                <a:gd name="connsiteY115" fmla="*/ 2195812 h 4187188"/>
                <a:gd name="connsiteX116" fmla="*/ 384099 w 4374744"/>
                <a:gd name="connsiteY116" fmla="*/ 2195812 h 4187188"/>
                <a:gd name="connsiteX117" fmla="*/ 527580 w 4374744"/>
                <a:gd name="connsiteY117" fmla="*/ 2195343 h 4187188"/>
                <a:gd name="connsiteX118" fmla="*/ 545866 w 4374744"/>
                <a:gd name="connsiteY118" fmla="*/ 2212692 h 4187188"/>
                <a:gd name="connsiteX119" fmla="*/ 545397 w 4374744"/>
                <a:gd name="connsiteY119" fmla="*/ 2465424 h 4187188"/>
                <a:gd name="connsiteX120" fmla="*/ 545397 w 4374744"/>
                <a:gd name="connsiteY120" fmla="*/ 1439961 h 4187188"/>
                <a:gd name="connsiteX121" fmla="*/ 545866 w 4374744"/>
                <a:gd name="connsiteY121" fmla="*/ 1612513 h 4187188"/>
                <a:gd name="connsiteX122" fmla="*/ 524297 w 4374744"/>
                <a:gd name="connsiteY122" fmla="*/ 1634082 h 4187188"/>
                <a:gd name="connsiteX123" fmla="*/ 252341 w 4374744"/>
                <a:gd name="connsiteY123" fmla="*/ 1634082 h 4187188"/>
                <a:gd name="connsiteX124" fmla="*/ 228428 w 4374744"/>
                <a:gd name="connsiteY124" fmla="*/ 1611575 h 4187188"/>
                <a:gd name="connsiteX125" fmla="*/ 205452 w 4374744"/>
                <a:gd name="connsiteY125" fmla="*/ 1420737 h 4187188"/>
                <a:gd name="connsiteX126" fmla="*/ 188103 w 4374744"/>
                <a:gd name="connsiteY126" fmla="*/ 1273505 h 4187188"/>
                <a:gd name="connsiteX127" fmla="*/ 208265 w 4374744"/>
                <a:gd name="connsiteY127" fmla="*/ 1251468 h 4187188"/>
                <a:gd name="connsiteX128" fmla="*/ 524297 w 4374744"/>
                <a:gd name="connsiteY128" fmla="*/ 1243965 h 4187188"/>
                <a:gd name="connsiteX129" fmla="*/ 545397 w 4374744"/>
                <a:gd name="connsiteY129" fmla="*/ 1265065 h 4187188"/>
                <a:gd name="connsiteX130" fmla="*/ 545397 w 4374744"/>
                <a:gd name="connsiteY130" fmla="*/ 1439961 h 4187188"/>
                <a:gd name="connsiteX131" fmla="*/ 1052736 w 4374744"/>
                <a:gd name="connsiteY131" fmla="*/ 2504811 h 4187188"/>
                <a:gd name="connsiteX132" fmla="*/ 1033512 w 4374744"/>
                <a:gd name="connsiteY132" fmla="*/ 2520753 h 4187188"/>
                <a:gd name="connsiteX133" fmla="*/ 882060 w 4374744"/>
                <a:gd name="connsiteY133" fmla="*/ 2509499 h 4187188"/>
                <a:gd name="connsiteX134" fmla="*/ 690284 w 4374744"/>
                <a:gd name="connsiteY134" fmla="*/ 2493088 h 4187188"/>
                <a:gd name="connsiteX135" fmla="*/ 646209 w 4374744"/>
                <a:gd name="connsiteY135" fmla="*/ 2489806 h 4187188"/>
                <a:gd name="connsiteX136" fmla="*/ 626046 w 4374744"/>
                <a:gd name="connsiteY136" fmla="*/ 2466831 h 4187188"/>
                <a:gd name="connsiteX137" fmla="*/ 626046 w 4374744"/>
                <a:gd name="connsiteY137" fmla="*/ 2239419 h 4187188"/>
                <a:gd name="connsiteX138" fmla="*/ 626046 w 4374744"/>
                <a:gd name="connsiteY138" fmla="*/ 2212223 h 4187188"/>
                <a:gd name="connsiteX139" fmla="*/ 642927 w 4374744"/>
                <a:gd name="connsiteY139" fmla="*/ 2195343 h 4187188"/>
                <a:gd name="connsiteX140" fmla="*/ 839391 w 4374744"/>
                <a:gd name="connsiteY140" fmla="*/ 2195812 h 4187188"/>
                <a:gd name="connsiteX141" fmla="*/ 1034450 w 4374744"/>
                <a:gd name="connsiteY141" fmla="*/ 2195343 h 4187188"/>
                <a:gd name="connsiteX142" fmla="*/ 1052268 w 4374744"/>
                <a:gd name="connsiteY142" fmla="*/ 2212223 h 4187188"/>
                <a:gd name="connsiteX143" fmla="*/ 1052736 w 4374744"/>
                <a:gd name="connsiteY143" fmla="*/ 2504811 h 4187188"/>
                <a:gd name="connsiteX144" fmla="*/ 1052736 w 4374744"/>
                <a:gd name="connsiteY144" fmla="*/ 2095470 h 4187188"/>
                <a:gd name="connsiteX145" fmla="*/ 1035387 w 4374744"/>
                <a:gd name="connsiteY145" fmla="*/ 2112819 h 4187188"/>
                <a:gd name="connsiteX146" fmla="*/ 840329 w 4374744"/>
                <a:gd name="connsiteY146" fmla="*/ 2112350 h 4187188"/>
                <a:gd name="connsiteX147" fmla="*/ 647147 w 4374744"/>
                <a:gd name="connsiteY147" fmla="*/ 2112819 h 4187188"/>
                <a:gd name="connsiteX148" fmla="*/ 626046 w 4374744"/>
                <a:gd name="connsiteY148" fmla="*/ 2093125 h 4187188"/>
                <a:gd name="connsiteX149" fmla="*/ 626046 w 4374744"/>
                <a:gd name="connsiteY149" fmla="*/ 1733955 h 4187188"/>
                <a:gd name="connsiteX150" fmla="*/ 645740 w 4374744"/>
                <a:gd name="connsiteY150" fmla="*/ 1714262 h 4187188"/>
                <a:gd name="connsiteX151" fmla="*/ 1033981 w 4374744"/>
                <a:gd name="connsiteY151" fmla="*/ 1714262 h 4187188"/>
                <a:gd name="connsiteX152" fmla="*/ 1052736 w 4374744"/>
                <a:gd name="connsiteY152" fmla="*/ 1733018 h 4187188"/>
                <a:gd name="connsiteX153" fmla="*/ 1052736 w 4374744"/>
                <a:gd name="connsiteY153" fmla="*/ 2095470 h 4187188"/>
                <a:gd name="connsiteX154" fmla="*/ 1135261 w 4374744"/>
                <a:gd name="connsiteY154" fmla="*/ 1246779 h 4187188"/>
                <a:gd name="connsiteX155" fmla="*/ 1154954 w 4374744"/>
                <a:gd name="connsiteY155" fmla="*/ 1227554 h 4187188"/>
                <a:gd name="connsiteX156" fmla="*/ 1363610 w 4374744"/>
                <a:gd name="connsiteY156" fmla="*/ 1223803 h 4187188"/>
                <a:gd name="connsiteX157" fmla="*/ 1532880 w 4374744"/>
                <a:gd name="connsiteY157" fmla="*/ 1217708 h 4187188"/>
                <a:gd name="connsiteX158" fmla="*/ 1559607 w 4374744"/>
                <a:gd name="connsiteY158" fmla="*/ 1242559 h 4187188"/>
                <a:gd name="connsiteX159" fmla="*/ 1560076 w 4374744"/>
                <a:gd name="connsiteY159" fmla="*/ 1613920 h 4187188"/>
                <a:gd name="connsiteX160" fmla="*/ 1539913 w 4374744"/>
                <a:gd name="connsiteY160" fmla="*/ 1634082 h 4187188"/>
                <a:gd name="connsiteX161" fmla="*/ 1348137 w 4374744"/>
                <a:gd name="connsiteY161" fmla="*/ 1633613 h 4187188"/>
                <a:gd name="connsiteX162" fmla="*/ 1154954 w 4374744"/>
                <a:gd name="connsiteY162" fmla="*/ 1634082 h 4187188"/>
                <a:gd name="connsiteX163" fmla="*/ 1135730 w 4374744"/>
                <a:gd name="connsiteY163" fmla="*/ 1614389 h 4187188"/>
                <a:gd name="connsiteX164" fmla="*/ 1135261 w 4374744"/>
                <a:gd name="connsiteY164" fmla="*/ 1246779 h 4187188"/>
                <a:gd name="connsiteX165" fmla="*/ 1558200 w 4374744"/>
                <a:gd name="connsiteY165" fmla="*/ 2562015 h 4187188"/>
                <a:gd name="connsiteX166" fmla="*/ 1474269 w 4374744"/>
                <a:gd name="connsiteY166" fmla="*/ 2556858 h 4187188"/>
                <a:gd name="connsiteX167" fmla="*/ 1367362 w 4374744"/>
                <a:gd name="connsiteY167" fmla="*/ 2547949 h 4187188"/>
                <a:gd name="connsiteX168" fmla="*/ 1146514 w 4374744"/>
                <a:gd name="connsiteY168" fmla="*/ 2530600 h 4187188"/>
                <a:gd name="connsiteX169" fmla="*/ 1135261 w 4374744"/>
                <a:gd name="connsiteY169" fmla="*/ 2515595 h 4187188"/>
                <a:gd name="connsiteX170" fmla="*/ 1135261 w 4374744"/>
                <a:gd name="connsiteY170" fmla="*/ 2406344 h 4187188"/>
                <a:gd name="connsiteX171" fmla="*/ 1135261 w 4374744"/>
                <a:gd name="connsiteY171" fmla="*/ 2213161 h 4187188"/>
                <a:gd name="connsiteX172" fmla="*/ 1149328 w 4374744"/>
                <a:gd name="connsiteY172" fmla="*/ 2195812 h 4187188"/>
                <a:gd name="connsiteX173" fmla="*/ 1549291 w 4374744"/>
                <a:gd name="connsiteY173" fmla="*/ 2196281 h 4187188"/>
                <a:gd name="connsiteX174" fmla="*/ 1558200 w 4374744"/>
                <a:gd name="connsiteY174" fmla="*/ 2197219 h 4187188"/>
                <a:gd name="connsiteX175" fmla="*/ 1558200 w 4374744"/>
                <a:gd name="connsiteY175" fmla="*/ 2562015 h 4187188"/>
                <a:gd name="connsiteX176" fmla="*/ 1540382 w 4374744"/>
                <a:gd name="connsiteY176" fmla="*/ 2113288 h 4187188"/>
                <a:gd name="connsiteX177" fmla="*/ 1154017 w 4374744"/>
                <a:gd name="connsiteY177" fmla="*/ 2113288 h 4187188"/>
                <a:gd name="connsiteX178" fmla="*/ 1135261 w 4374744"/>
                <a:gd name="connsiteY178" fmla="*/ 2095470 h 4187188"/>
                <a:gd name="connsiteX179" fmla="*/ 1135261 w 4374744"/>
                <a:gd name="connsiteY179" fmla="*/ 1733018 h 4187188"/>
                <a:gd name="connsiteX180" fmla="*/ 1152610 w 4374744"/>
                <a:gd name="connsiteY180" fmla="*/ 1715200 h 4187188"/>
                <a:gd name="connsiteX181" fmla="*/ 1542727 w 4374744"/>
                <a:gd name="connsiteY181" fmla="*/ 1715200 h 4187188"/>
                <a:gd name="connsiteX182" fmla="*/ 1559138 w 4374744"/>
                <a:gd name="connsiteY182" fmla="*/ 1717544 h 4187188"/>
                <a:gd name="connsiteX183" fmla="*/ 1559138 w 4374744"/>
                <a:gd name="connsiteY183" fmla="*/ 1735362 h 4187188"/>
                <a:gd name="connsiteX184" fmla="*/ 1559607 w 4374744"/>
                <a:gd name="connsiteY184" fmla="*/ 2094532 h 4187188"/>
                <a:gd name="connsiteX185" fmla="*/ 1540382 w 4374744"/>
                <a:gd name="connsiteY185" fmla="*/ 2113288 h 4187188"/>
                <a:gd name="connsiteX186" fmla="*/ 1641662 w 4374744"/>
                <a:gd name="connsiteY186" fmla="*/ 1733487 h 4187188"/>
                <a:gd name="connsiteX187" fmla="*/ 1660418 w 4374744"/>
                <a:gd name="connsiteY187" fmla="*/ 1714731 h 4187188"/>
                <a:gd name="connsiteX188" fmla="*/ 2050534 w 4374744"/>
                <a:gd name="connsiteY188" fmla="*/ 1714731 h 4187188"/>
                <a:gd name="connsiteX189" fmla="*/ 2068821 w 4374744"/>
                <a:gd name="connsiteY189" fmla="*/ 1733955 h 4187188"/>
                <a:gd name="connsiteX190" fmla="*/ 2068821 w 4374744"/>
                <a:gd name="connsiteY190" fmla="*/ 2095001 h 4187188"/>
                <a:gd name="connsiteX191" fmla="*/ 2050066 w 4374744"/>
                <a:gd name="connsiteY191" fmla="*/ 2113288 h 4187188"/>
                <a:gd name="connsiteX192" fmla="*/ 1855007 w 4374744"/>
                <a:gd name="connsiteY192" fmla="*/ 2112819 h 4187188"/>
                <a:gd name="connsiteX193" fmla="*/ 1661825 w 4374744"/>
                <a:gd name="connsiteY193" fmla="*/ 2113288 h 4187188"/>
                <a:gd name="connsiteX194" fmla="*/ 1641662 w 4374744"/>
                <a:gd name="connsiteY194" fmla="*/ 2094532 h 4187188"/>
                <a:gd name="connsiteX195" fmla="*/ 1641662 w 4374744"/>
                <a:gd name="connsiteY195" fmla="*/ 1733487 h 4187188"/>
                <a:gd name="connsiteX196" fmla="*/ 2049128 w 4374744"/>
                <a:gd name="connsiteY196" fmla="*/ 2602340 h 4187188"/>
                <a:gd name="connsiteX197" fmla="*/ 1894394 w 4374744"/>
                <a:gd name="connsiteY197" fmla="*/ 2589211 h 4187188"/>
                <a:gd name="connsiteX198" fmla="*/ 1753258 w 4374744"/>
                <a:gd name="connsiteY198" fmla="*/ 2577958 h 4187188"/>
                <a:gd name="connsiteX199" fmla="*/ 1654791 w 4374744"/>
                <a:gd name="connsiteY199" fmla="*/ 2570924 h 4187188"/>
                <a:gd name="connsiteX200" fmla="*/ 1642131 w 4374744"/>
                <a:gd name="connsiteY200" fmla="*/ 2551700 h 4187188"/>
                <a:gd name="connsiteX201" fmla="*/ 1642131 w 4374744"/>
                <a:gd name="connsiteY201" fmla="*/ 2350077 h 4187188"/>
                <a:gd name="connsiteX202" fmla="*/ 1641662 w 4374744"/>
                <a:gd name="connsiteY202" fmla="*/ 2215037 h 4187188"/>
                <a:gd name="connsiteX203" fmla="*/ 1660887 w 4374744"/>
                <a:gd name="connsiteY203" fmla="*/ 2195343 h 4187188"/>
                <a:gd name="connsiteX204" fmla="*/ 1855945 w 4374744"/>
                <a:gd name="connsiteY204" fmla="*/ 2195812 h 4187188"/>
                <a:gd name="connsiteX205" fmla="*/ 2049128 w 4374744"/>
                <a:gd name="connsiteY205" fmla="*/ 2195343 h 4187188"/>
                <a:gd name="connsiteX206" fmla="*/ 2068821 w 4374744"/>
                <a:gd name="connsiteY206" fmla="*/ 2214099 h 4187188"/>
                <a:gd name="connsiteX207" fmla="*/ 2068821 w 4374744"/>
                <a:gd name="connsiteY207" fmla="*/ 2583584 h 4187188"/>
                <a:gd name="connsiteX208" fmla="*/ 2049128 w 4374744"/>
                <a:gd name="connsiteY208" fmla="*/ 2602340 h 4187188"/>
                <a:gd name="connsiteX209" fmla="*/ 2048659 w 4374744"/>
                <a:gd name="connsiteY209" fmla="*/ 1634082 h 4187188"/>
                <a:gd name="connsiteX210" fmla="*/ 1662293 w 4374744"/>
                <a:gd name="connsiteY210" fmla="*/ 1634082 h 4187188"/>
                <a:gd name="connsiteX211" fmla="*/ 1642131 w 4374744"/>
                <a:gd name="connsiteY211" fmla="*/ 1613451 h 4187188"/>
                <a:gd name="connsiteX212" fmla="*/ 1642131 w 4374744"/>
                <a:gd name="connsiteY212" fmla="*/ 1235525 h 4187188"/>
                <a:gd name="connsiteX213" fmla="*/ 1662762 w 4374744"/>
                <a:gd name="connsiteY213" fmla="*/ 1214894 h 4187188"/>
                <a:gd name="connsiteX214" fmla="*/ 1799209 w 4374744"/>
                <a:gd name="connsiteY214" fmla="*/ 1211612 h 4187188"/>
                <a:gd name="connsiteX215" fmla="*/ 2055692 w 4374744"/>
                <a:gd name="connsiteY215" fmla="*/ 1205985 h 4187188"/>
                <a:gd name="connsiteX216" fmla="*/ 2068821 w 4374744"/>
                <a:gd name="connsiteY216" fmla="*/ 1222396 h 4187188"/>
                <a:gd name="connsiteX217" fmla="*/ 2068821 w 4374744"/>
                <a:gd name="connsiteY217" fmla="*/ 1420737 h 4187188"/>
                <a:gd name="connsiteX218" fmla="*/ 2069290 w 4374744"/>
                <a:gd name="connsiteY218" fmla="*/ 1613920 h 4187188"/>
                <a:gd name="connsiteX219" fmla="*/ 2048659 w 4374744"/>
                <a:gd name="connsiteY219" fmla="*/ 1634082 h 4187188"/>
                <a:gd name="connsiteX220" fmla="*/ 2575691 w 4374744"/>
                <a:gd name="connsiteY220" fmla="*/ 2092187 h 4187188"/>
                <a:gd name="connsiteX221" fmla="*/ 2555060 w 4374744"/>
                <a:gd name="connsiteY221" fmla="*/ 2113288 h 4187188"/>
                <a:gd name="connsiteX222" fmla="*/ 2171977 w 4374744"/>
                <a:gd name="connsiteY222" fmla="*/ 2112819 h 4187188"/>
                <a:gd name="connsiteX223" fmla="*/ 2153690 w 4374744"/>
                <a:gd name="connsiteY223" fmla="*/ 2112819 h 4187188"/>
                <a:gd name="connsiteX224" fmla="*/ 2153690 w 4374744"/>
                <a:gd name="connsiteY224" fmla="*/ 1717075 h 4187188"/>
                <a:gd name="connsiteX225" fmla="*/ 2575691 w 4374744"/>
                <a:gd name="connsiteY225" fmla="*/ 1717075 h 4187188"/>
                <a:gd name="connsiteX226" fmla="*/ 2575691 w 4374744"/>
                <a:gd name="connsiteY226" fmla="*/ 1734893 h 4187188"/>
                <a:gd name="connsiteX227" fmla="*/ 2575691 w 4374744"/>
                <a:gd name="connsiteY227" fmla="*/ 2092187 h 4187188"/>
                <a:gd name="connsiteX228" fmla="*/ 2151815 w 4374744"/>
                <a:gd name="connsiteY228" fmla="*/ 1215363 h 4187188"/>
                <a:gd name="connsiteX229" fmla="*/ 2152753 w 4374744"/>
                <a:gd name="connsiteY229" fmla="*/ 1204110 h 4187188"/>
                <a:gd name="connsiteX230" fmla="*/ 2281697 w 4374744"/>
                <a:gd name="connsiteY230" fmla="*/ 1200359 h 4187188"/>
                <a:gd name="connsiteX231" fmla="*/ 2555060 w 4374744"/>
                <a:gd name="connsiteY231" fmla="*/ 1193325 h 4187188"/>
                <a:gd name="connsiteX232" fmla="*/ 2576160 w 4374744"/>
                <a:gd name="connsiteY232" fmla="*/ 1213956 h 4187188"/>
                <a:gd name="connsiteX233" fmla="*/ 2576160 w 4374744"/>
                <a:gd name="connsiteY233" fmla="*/ 1613920 h 4187188"/>
                <a:gd name="connsiteX234" fmla="*/ 2555998 w 4374744"/>
                <a:gd name="connsiteY234" fmla="*/ 1634551 h 4187188"/>
                <a:gd name="connsiteX235" fmla="*/ 2171508 w 4374744"/>
                <a:gd name="connsiteY235" fmla="*/ 1634082 h 4187188"/>
                <a:gd name="connsiteX236" fmla="*/ 2151815 w 4374744"/>
                <a:gd name="connsiteY236" fmla="*/ 1618608 h 4187188"/>
                <a:gd name="connsiteX237" fmla="*/ 2151815 w 4374744"/>
                <a:gd name="connsiteY237" fmla="*/ 1215363 h 4187188"/>
                <a:gd name="connsiteX238" fmla="*/ 2575223 w 4374744"/>
                <a:gd name="connsiteY238" fmla="*/ 2425099 h 4187188"/>
                <a:gd name="connsiteX239" fmla="*/ 2571940 w 4374744"/>
                <a:gd name="connsiteY239" fmla="*/ 2446668 h 4187188"/>
                <a:gd name="connsiteX240" fmla="*/ 2499731 w 4374744"/>
                <a:gd name="connsiteY240" fmla="*/ 2632818 h 4187188"/>
                <a:gd name="connsiteX241" fmla="*/ 2496918 w 4374744"/>
                <a:gd name="connsiteY241" fmla="*/ 2638444 h 4187188"/>
                <a:gd name="connsiteX242" fmla="*/ 2300453 w 4374744"/>
                <a:gd name="connsiteY242" fmla="*/ 2622502 h 4187188"/>
                <a:gd name="connsiteX243" fmla="*/ 2167757 w 4374744"/>
                <a:gd name="connsiteY243" fmla="*/ 2612187 h 4187188"/>
                <a:gd name="connsiteX244" fmla="*/ 2151815 w 4374744"/>
                <a:gd name="connsiteY244" fmla="*/ 2595775 h 4187188"/>
                <a:gd name="connsiteX245" fmla="*/ 2152284 w 4374744"/>
                <a:gd name="connsiteY245" fmla="*/ 2209410 h 4187188"/>
                <a:gd name="connsiteX246" fmla="*/ 2153221 w 4374744"/>
                <a:gd name="connsiteY246" fmla="*/ 2196750 h 4187188"/>
                <a:gd name="connsiteX247" fmla="*/ 2172446 w 4374744"/>
                <a:gd name="connsiteY247" fmla="*/ 2195812 h 4187188"/>
                <a:gd name="connsiteX248" fmla="*/ 2555529 w 4374744"/>
                <a:gd name="connsiteY248" fmla="*/ 2195343 h 4187188"/>
                <a:gd name="connsiteX249" fmla="*/ 2576160 w 4374744"/>
                <a:gd name="connsiteY249" fmla="*/ 2216443 h 4187188"/>
                <a:gd name="connsiteX250" fmla="*/ 2575223 w 4374744"/>
                <a:gd name="connsiteY250" fmla="*/ 2425099 h 4187188"/>
                <a:gd name="connsiteX251" fmla="*/ 679500 w 4374744"/>
                <a:gd name="connsiteY251" fmla="*/ 3940083 h 4187188"/>
                <a:gd name="connsiteX252" fmla="*/ 529455 w 4374744"/>
                <a:gd name="connsiteY252" fmla="*/ 4090597 h 4187188"/>
                <a:gd name="connsiteX253" fmla="*/ 379410 w 4374744"/>
                <a:gd name="connsiteY253" fmla="*/ 3941490 h 4187188"/>
                <a:gd name="connsiteX254" fmla="*/ 528517 w 4374744"/>
                <a:gd name="connsiteY254" fmla="*/ 3790976 h 4187188"/>
                <a:gd name="connsiteX255" fmla="*/ 679500 w 4374744"/>
                <a:gd name="connsiteY255" fmla="*/ 3940083 h 4187188"/>
                <a:gd name="connsiteX256" fmla="*/ 3060992 w 4374744"/>
                <a:gd name="connsiteY256" fmla="*/ 3941021 h 4187188"/>
                <a:gd name="connsiteX257" fmla="*/ 2910010 w 4374744"/>
                <a:gd name="connsiteY257" fmla="*/ 4090128 h 4187188"/>
                <a:gd name="connsiteX258" fmla="*/ 2760434 w 4374744"/>
                <a:gd name="connsiteY258" fmla="*/ 3940083 h 4187188"/>
                <a:gd name="connsiteX259" fmla="*/ 2910948 w 4374744"/>
                <a:gd name="connsiteY259" fmla="*/ 3790507 h 4187188"/>
                <a:gd name="connsiteX260" fmla="*/ 3060992 w 4374744"/>
                <a:gd name="connsiteY260" fmla="*/ 3941021 h 4187188"/>
                <a:gd name="connsiteX261" fmla="*/ 2842021 w 4374744"/>
                <a:gd name="connsiteY261" fmla="*/ 1755056 h 4187188"/>
                <a:gd name="connsiteX262" fmla="*/ 2708856 w 4374744"/>
                <a:gd name="connsiteY262" fmla="*/ 2096407 h 4187188"/>
                <a:gd name="connsiteX263" fmla="*/ 2661967 w 4374744"/>
                <a:gd name="connsiteY263" fmla="*/ 2110943 h 4187188"/>
                <a:gd name="connsiteX264" fmla="*/ 2658216 w 4374744"/>
                <a:gd name="connsiteY264" fmla="*/ 2098752 h 4187188"/>
                <a:gd name="connsiteX265" fmla="*/ 2658685 w 4374744"/>
                <a:gd name="connsiteY265" fmla="*/ 1727860 h 4187188"/>
                <a:gd name="connsiteX266" fmla="*/ 2669469 w 4374744"/>
                <a:gd name="connsiteY266" fmla="*/ 1715200 h 4187188"/>
                <a:gd name="connsiteX267" fmla="*/ 2849054 w 4374744"/>
                <a:gd name="connsiteY267" fmla="*/ 1715200 h 4187188"/>
                <a:gd name="connsiteX268" fmla="*/ 2856557 w 4374744"/>
                <a:gd name="connsiteY268" fmla="*/ 1718013 h 4187188"/>
                <a:gd name="connsiteX269" fmla="*/ 2842021 w 4374744"/>
                <a:gd name="connsiteY269" fmla="*/ 1755056 h 4187188"/>
                <a:gd name="connsiteX270" fmla="*/ 3046457 w 4374744"/>
                <a:gd name="connsiteY270" fmla="*/ 1231774 h 4187188"/>
                <a:gd name="connsiteX271" fmla="*/ 2898757 w 4374744"/>
                <a:gd name="connsiteY271" fmla="*/ 1612044 h 4187188"/>
                <a:gd name="connsiteX272" fmla="*/ 2866872 w 4374744"/>
                <a:gd name="connsiteY272" fmla="*/ 1634551 h 4187188"/>
                <a:gd name="connsiteX273" fmla="*/ 2678847 w 4374744"/>
                <a:gd name="connsiteY273" fmla="*/ 1634551 h 4187188"/>
                <a:gd name="connsiteX274" fmla="*/ 2658216 w 4374744"/>
                <a:gd name="connsiteY274" fmla="*/ 1614389 h 4187188"/>
                <a:gd name="connsiteX275" fmla="*/ 2658216 w 4374744"/>
                <a:gd name="connsiteY275" fmla="*/ 1210674 h 4187188"/>
                <a:gd name="connsiteX276" fmla="*/ 2678378 w 4374744"/>
                <a:gd name="connsiteY276" fmla="*/ 1190043 h 4187188"/>
                <a:gd name="connsiteX277" fmla="*/ 3009884 w 4374744"/>
                <a:gd name="connsiteY277" fmla="*/ 1183010 h 4187188"/>
                <a:gd name="connsiteX278" fmla="*/ 3066619 w 4374744"/>
                <a:gd name="connsiteY278" fmla="*/ 1179727 h 4187188"/>
                <a:gd name="connsiteX279" fmla="*/ 3046457 w 4374744"/>
                <a:gd name="connsiteY279" fmla="*/ 1231774 h 418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374744" h="4187188">
                  <a:moveTo>
                    <a:pt x="4372947" y="105969"/>
                  </a:moveTo>
                  <a:cubicBezTo>
                    <a:pt x="4360756" y="49233"/>
                    <a:pt x="4326996" y="15004"/>
                    <a:pt x="4269791" y="4220"/>
                  </a:cubicBezTo>
                  <a:cubicBezTo>
                    <a:pt x="4266509" y="3751"/>
                    <a:pt x="4263696" y="1407"/>
                    <a:pt x="4260413" y="0"/>
                  </a:cubicBezTo>
                  <a:cubicBezTo>
                    <a:pt x="4255724" y="0"/>
                    <a:pt x="4251505" y="0"/>
                    <a:pt x="4246816" y="0"/>
                  </a:cubicBezTo>
                  <a:cubicBezTo>
                    <a:pt x="4243533" y="1407"/>
                    <a:pt x="4240720" y="3282"/>
                    <a:pt x="4237438" y="3751"/>
                  </a:cubicBezTo>
                  <a:cubicBezTo>
                    <a:pt x="4159133" y="16880"/>
                    <a:pt x="4080360" y="29071"/>
                    <a:pt x="4002055" y="42669"/>
                  </a:cubicBezTo>
                  <a:cubicBezTo>
                    <a:pt x="3861388" y="66582"/>
                    <a:pt x="3721190" y="91902"/>
                    <a:pt x="3580523" y="114409"/>
                  </a:cubicBezTo>
                  <a:cubicBezTo>
                    <a:pt x="3519098" y="124256"/>
                    <a:pt x="3480649" y="155671"/>
                    <a:pt x="3459080" y="214283"/>
                  </a:cubicBezTo>
                  <a:cubicBezTo>
                    <a:pt x="3415474" y="331505"/>
                    <a:pt x="3368585" y="447790"/>
                    <a:pt x="3323102" y="564075"/>
                  </a:cubicBezTo>
                  <a:cubicBezTo>
                    <a:pt x="3269649" y="700991"/>
                    <a:pt x="3216195" y="837438"/>
                    <a:pt x="3163210" y="974354"/>
                  </a:cubicBezTo>
                  <a:cubicBezTo>
                    <a:pt x="3157584" y="988889"/>
                    <a:pt x="3150551" y="993578"/>
                    <a:pt x="3134608" y="994047"/>
                  </a:cubicBezTo>
                  <a:cubicBezTo>
                    <a:pt x="3064744" y="994985"/>
                    <a:pt x="2994410" y="997798"/>
                    <a:pt x="2924546" y="999674"/>
                  </a:cubicBezTo>
                  <a:cubicBezTo>
                    <a:pt x="2828892" y="1002018"/>
                    <a:pt x="2733239" y="1004363"/>
                    <a:pt x="2637585" y="1006707"/>
                  </a:cubicBezTo>
                  <a:cubicBezTo>
                    <a:pt x="2550840" y="1009051"/>
                    <a:pt x="2464564" y="1010927"/>
                    <a:pt x="2377820" y="1013271"/>
                  </a:cubicBezTo>
                  <a:cubicBezTo>
                    <a:pt x="2280759" y="1015616"/>
                    <a:pt x="2184168" y="1017960"/>
                    <a:pt x="2087108" y="1020305"/>
                  </a:cubicBezTo>
                  <a:cubicBezTo>
                    <a:pt x="2000363" y="1022649"/>
                    <a:pt x="1914087" y="1024525"/>
                    <a:pt x="1827343" y="1026869"/>
                  </a:cubicBezTo>
                  <a:cubicBezTo>
                    <a:pt x="1731220" y="1029214"/>
                    <a:pt x="1634629" y="1031558"/>
                    <a:pt x="1538507" y="1033903"/>
                  </a:cubicBezTo>
                  <a:cubicBezTo>
                    <a:pt x="1451762" y="1036247"/>
                    <a:pt x="1365486" y="1038123"/>
                    <a:pt x="1278741" y="1040467"/>
                  </a:cubicBezTo>
                  <a:cubicBezTo>
                    <a:pt x="1182619" y="1042811"/>
                    <a:pt x="1086028" y="1045156"/>
                    <a:pt x="989905" y="1047500"/>
                  </a:cubicBezTo>
                  <a:cubicBezTo>
                    <a:pt x="902692" y="1049845"/>
                    <a:pt x="815478" y="1051720"/>
                    <a:pt x="728264" y="1054065"/>
                  </a:cubicBezTo>
                  <a:cubicBezTo>
                    <a:pt x="632142" y="1056409"/>
                    <a:pt x="535551" y="1058754"/>
                    <a:pt x="439428" y="1061098"/>
                  </a:cubicBezTo>
                  <a:cubicBezTo>
                    <a:pt x="331115" y="1063443"/>
                    <a:pt x="222801" y="1064849"/>
                    <a:pt x="114487" y="1069069"/>
                  </a:cubicBezTo>
                  <a:cubicBezTo>
                    <a:pt x="48374" y="1072352"/>
                    <a:pt x="-2266" y="1125336"/>
                    <a:pt x="78" y="1193794"/>
                  </a:cubicBezTo>
                  <a:cubicBezTo>
                    <a:pt x="1954" y="1253343"/>
                    <a:pt x="12738" y="1312423"/>
                    <a:pt x="20240" y="1371503"/>
                  </a:cubicBezTo>
                  <a:cubicBezTo>
                    <a:pt x="27743" y="1433866"/>
                    <a:pt x="35714" y="1496697"/>
                    <a:pt x="43216" y="1559059"/>
                  </a:cubicBezTo>
                  <a:cubicBezTo>
                    <a:pt x="49312" y="1609700"/>
                    <a:pt x="55407" y="1660809"/>
                    <a:pt x="61503" y="1711449"/>
                  </a:cubicBezTo>
                  <a:cubicBezTo>
                    <a:pt x="69005" y="1773342"/>
                    <a:pt x="76976" y="1835236"/>
                    <a:pt x="84478" y="1897598"/>
                  </a:cubicBezTo>
                  <a:cubicBezTo>
                    <a:pt x="90574" y="1948238"/>
                    <a:pt x="96201" y="1999347"/>
                    <a:pt x="102296" y="2049987"/>
                  </a:cubicBezTo>
                  <a:cubicBezTo>
                    <a:pt x="109798" y="2111881"/>
                    <a:pt x="117770" y="2173774"/>
                    <a:pt x="125272" y="2236137"/>
                  </a:cubicBezTo>
                  <a:cubicBezTo>
                    <a:pt x="131367" y="2287246"/>
                    <a:pt x="136994" y="2338824"/>
                    <a:pt x="143090" y="2390402"/>
                  </a:cubicBezTo>
                  <a:cubicBezTo>
                    <a:pt x="150592" y="2453702"/>
                    <a:pt x="159970" y="2516533"/>
                    <a:pt x="166065" y="2579833"/>
                  </a:cubicBezTo>
                  <a:cubicBezTo>
                    <a:pt x="172161" y="2640789"/>
                    <a:pt x="208734" y="2685802"/>
                    <a:pt x="269221" y="2696587"/>
                  </a:cubicBezTo>
                  <a:cubicBezTo>
                    <a:pt x="301106" y="2702213"/>
                    <a:pt x="333459" y="2703151"/>
                    <a:pt x="365812" y="2705965"/>
                  </a:cubicBezTo>
                  <a:cubicBezTo>
                    <a:pt x="415515" y="2710185"/>
                    <a:pt x="465686" y="2713467"/>
                    <a:pt x="515388" y="2717218"/>
                  </a:cubicBezTo>
                  <a:cubicBezTo>
                    <a:pt x="581033" y="2722376"/>
                    <a:pt x="646678" y="2728002"/>
                    <a:pt x="712791" y="2733160"/>
                  </a:cubicBezTo>
                  <a:cubicBezTo>
                    <a:pt x="761556" y="2736911"/>
                    <a:pt x="810320" y="2740662"/>
                    <a:pt x="859085" y="2744414"/>
                  </a:cubicBezTo>
                  <a:cubicBezTo>
                    <a:pt x="925198" y="2749571"/>
                    <a:pt x="991781" y="2755198"/>
                    <a:pt x="1057894" y="2760825"/>
                  </a:cubicBezTo>
                  <a:cubicBezTo>
                    <a:pt x="1106190" y="2764576"/>
                    <a:pt x="1154486" y="2767858"/>
                    <a:pt x="1202312" y="2772078"/>
                  </a:cubicBezTo>
                  <a:cubicBezTo>
                    <a:pt x="1269364" y="2777236"/>
                    <a:pt x="1335946" y="2782863"/>
                    <a:pt x="1402997" y="2788489"/>
                  </a:cubicBezTo>
                  <a:cubicBezTo>
                    <a:pt x="1451293" y="2792240"/>
                    <a:pt x="1499589" y="2795991"/>
                    <a:pt x="1547415" y="2799743"/>
                  </a:cubicBezTo>
                  <a:cubicBezTo>
                    <a:pt x="1598993" y="2803963"/>
                    <a:pt x="1650571" y="2808182"/>
                    <a:pt x="1702149" y="2812403"/>
                  </a:cubicBezTo>
                  <a:cubicBezTo>
                    <a:pt x="1751383" y="2816154"/>
                    <a:pt x="1800616" y="2819905"/>
                    <a:pt x="1850318" y="2824125"/>
                  </a:cubicBezTo>
                  <a:cubicBezTo>
                    <a:pt x="1913619" y="2829283"/>
                    <a:pt x="1977388" y="2834909"/>
                    <a:pt x="2040688" y="2840067"/>
                  </a:cubicBezTo>
                  <a:cubicBezTo>
                    <a:pt x="2091328" y="2844287"/>
                    <a:pt x="2141499" y="2847569"/>
                    <a:pt x="2192139" y="2851320"/>
                  </a:cubicBezTo>
                  <a:cubicBezTo>
                    <a:pt x="2260597" y="2856478"/>
                    <a:pt x="2329524" y="2861167"/>
                    <a:pt x="2397982" y="2868200"/>
                  </a:cubicBezTo>
                  <a:cubicBezTo>
                    <a:pt x="2418613" y="2870076"/>
                    <a:pt x="2439713" y="2867263"/>
                    <a:pt x="2459407" y="2882736"/>
                  </a:cubicBezTo>
                  <a:cubicBezTo>
                    <a:pt x="2599605" y="2993863"/>
                    <a:pt x="2740741" y="3104052"/>
                    <a:pt x="2881408" y="3214241"/>
                  </a:cubicBezTo>
                  <a:cubicBezTo>
                    <a:pt x="2925014" y="3248470"/>
                    <a:pt x="2955492" y="3290670"/>
                    <a:pt x="2966746" y="3345999"/>
                  </a:cubicBezTo>
                  <a:cubicBezTo>
                    <a:pt x="2979406" y="3407893"/>
                    <a:pt x="2948459" y="3459471"/>
                    <a:pt x="2887034" y="3471193"/>
                  </a:cubicBezTo>
                  <a:cubicBezTo>
                    <a:pt x="2853274" y="3477757"/>
                    <a:pt x="2818107" y="3477757"/>
                    <a:pt x="2783410" y="3477757"/>
                  </a:cubicBezTo>
                  <a:cubicBezTo>
                    <a:pt x="2399858" y="3479164"/>
                    <a:pt x="2015837" y="3480571"/>
                    <a:pt x="1632285" y="3481509"/>
                  </a:cubicBezTo>
                  <a:cubicBezTo>
                    <a:pt x="1277804" y="3482446"/>
                    <a:pt x="922854" y="3483384"/>
                    <a:pt x="568373" y="3484322"/>
                  </a:cubicBezTo>
                  <a:cubicBezTo>
                    <a:pt x="449744" y="3484791"/>
                    <a:pt x="331115" y="3485260"/>
                    <a:pt x="212485" y="3485729"/>
                  </a:cubicBezTo>
                  <a:cubicBezTo>
                    <a:pt x="198888" y="3485729"/>
                    <a:pt x="184821" y="3486198"/>
                    <a:pt x="172161" y="3489949"/>
                  </a:cubicBezTo>
                  <a:cubicBezTo>
                    <a:pt x="118239" y="3504015"/>
                    <a:pt x="77914" y="3560282"/>
                    <a:pt x="83541" y="3612798"/>
                  </a:cubicBezTo>
                  <a:cubicBezTo>
                    <a:pt x="90105" y="3676567"/>
                    <a:pt x="134650" y="3724394"/>
                    <a:pt x="194668" y="3726269"/>
                  </a:cubicBezTo>
                  <a:cubicBezTo>
                    <a:pt x="254686" y="3728614"/>
                    <a:pt x="314235" y="3726738"/>
                    <a:pt x="374252" y="3727207"/>
                  </a:cubicBezTo>
                  <a:cubicBezTo>
                    <a:pt x="380348" y="3727207"/>
                    <a:pt x="386913" y="3728145"/>
                    <a:pt x="393008" y="3728614"/>
                  </a:cubicBezTo>
                  <a:cubicBezTo>
                    <a:pt x="333459" y="3775034"/>
                    <a:pt x="294541" y="3831301"/>
                    <a:pt x="283288" y="3905385"/>
                  </a:cubicBezTo>
                  <a:cubicBezTo>
                    <a:pt x="272034" y="3980408"/>
                    <a:pt x="292197" y="4046990"/>
                    <a:pt x="340961" y="4103726"/>
                  </a:cubicBezTo>
                  <a:cubicBezTo>
                    <a:pt x="425361" y="4201255"/>
                    <a:pt x="568373" y="4218604"/>
                    <a:pt x="670122" y="4146395"/>
                  </a:cubicBezTo>
                  <a:cubicBezTo>
                    <a:pt x="722638" y="4108884"/>
                    <a:pt x="759211" y="4059181"/>
                    <a:pt x="771402" y="3995412"/>
                  </a:cubicBezTo>
                  <a:cubicBezTo>
                    <a:pt x="793440" y="3884285"/>
                    <a:pt x="752647" y="3796603"/>
                    <a:pt x="661682" y="3730020"/>
                  </a:cubicBezTo>
                  <a:cubicBezTo>
                    <a:pt x="662620" y="3729083"/>
                    <a:pt x="663558" y="3728145"/>
                    <a:pt x="664964" y="3727207"/>
                  </a:cubicBezTo>
                  <a:cubicBezTo>
                    <a:pt x="1371582" y="3725332"/>
                    <a:pt x="2078668" y="3722987"/>
                    <a:pt x="2785285" y="3721111"/>
                  </a:cubicBezTo>
                  <a:cubicBezTo>
                    <a:pt x="2786223" y="3722518"/>
                    <a:pt x="2786692" y="3724394"/>
                    <a:pt x="2787630" y="3725800"/>
                  </a:cubicBezTo>
                  <a:cubicBezTo>
                    <a:pt x="2713545" y="3772689"/>
                    <a:pt x="2668063" y="3838803"/>
                    <a:pt x="2662436" y="3926485"/>
                  </a:cubicBezTo>
                  <a:cubicBezTo>
                    <a:pt x="2656809" y="4014636"/>
                    <a:pt x="2691976" y="4087314"/>
                    <a:pt x="2762309" y="4141706"/>
                  </a:cubicBezTo>
                  <a:cubicBezTo>
                    <a:pt x="2873906" y="4227513"/>
                    <a:pt x="3037548" y="4198911"/>
                    <a:pt x="3117259" y="4080750"/>
                  </a:cubicBezTo>
                  <a:cubicBezTo>
                    <a:pt x="3157115" y="4021670"/>
                    <a:pt x="3169306" y="3956494"/>
                    <a:pt x="3153364" y="3888505"/>
                  </a:cubicBezTo>
                  <a:cubicBezTo>
                    <a:pt x="3129919" y="3788163"/>
                    <a:pt x="3063806" y="3726738"/>
                    <a:pt x="2962526" y="3697667"/>
                  </a:cubicBezTo>
                  <a:cubicBezTo>
                    <a:pt x="2969559" y="3693447"/>
                    <a:pt x="2972841" y="3691102"/>
                    <a:pt x="2976592" y="3689696"/>
                  </a:cubicBezTo>
                  <a:cubicBezTo>
                    <a:pt x="3049739" y="3661094"/>
                    <a:pt x="3109288" y="3614205"/>
                    <a:pt x="3152426" y="3549029"/>
                  </a:cubicBezTo>
                  <a:cubicBezTo>
                    <a:pt x="3173057" y="3518082"/>
                    <a:pt x="3194157" y="3484791"/>
                    <a:pt x="3204004" y="3449624"/>
                  </a:cubicBezTo>
                  <a:cubicBezTo>
                    <a:pt x="3222760" y="3379760"/>
                    <a:pt x="3215257" y="3308957"/>
                    <a:pt x="3190875" y="3240030"/>
                  </a:cubicBezTo>
                  <a:cubicBezTo>
                    <a:pt x="3156646" y="3142501"/>
                    <a:pt x="3090532" y="3069354"/>
                    <a:pt x="3010352" y="3006992"/>
                  </a:cubicBezTo>
                  <a:cubicBezTo>
                    <a:pt x="2918919" y="2935252"/>
                    <a:pt x="2827485" y="2863511"/>
                    <a:pt x="2735583" y="2792240"/>
                  </a:cubicBezTo>
                  <a:cubicBezTo>
                    <a:pt x="2722454" y="2782394"/>
                    <a:pt x="2721985" y="2773954"/>
                    <a:pt x="2727612" y="2759418"/>
                  </a:cubicBezTo>
                  <a:cubicBezTo>
                    <a:pt x="2789036" y="2603747"/>
                    <a:pt x="2849992" y="2448075"/>
                    <a:pt x="2910479" y="2292403"/>
                  </a:cubicBezTo>
                  <a:cubicBezTo>
                    <a:pt x="3099910" y="1807102"/>
                    <a:pt x="3289811" y="1321801"/>
                    <a:pt x="3479242" y="836500"/>
                  </a:cubicBezTo>
                  <a:cubicBezTo>
                    <a:pt x="3540198" y="677546"/>
                    <a:pt x="3601154" y="520937"/>
                    <a:pt x="3662110" y="363859"/>
                  </a:cubicBezTo>
                  <a:cubicBezTo>
                    <a:pt x="3666798" y="352136"/>
                    <a:pt x="3672425" y="346041"/>
                    <a:pt x="3686023" y="344165"/>
                  </a:cubicBezTo>
                  <a:cubicBezTo>
                    <a:pt x="3747916" y="334788"/>
                    <a:pt x="3809341" y="324003"/>
                    <a:pt x="3870766" y="313219"/>
                  </a:cubicBezTo>
                  <a:cubicBezTo>
                    <a:pt x="4002993" y="290712"/>
                    <a:pt x="4134751" y="267736"/>
                    <a:pt x="4266978" y="245698"/>
                  </a:cubicBezTo>
                  <a:cubicBezTo>
                    <a:pt x="4318556" y="237258"/>
                    <a:pt x="4360756" y="198809"/>
                    <a:pt x="4371540" y="148169"/>
                  </a:cubicBezTo>
                  <a:cubicBezTo>
                    <a:pt x="4372947" y="142074"/>
                    <a:pt x="4374823" y="136447"/>
                    <a:pt x="4376698" y="130351"/>
                  </a:cubicBezTo>
                  <a:cubicBezTo>
                    <a:pt x="4376698" y="124725"/>
                    <a:pt x="4376698" y="119098"/>
                    <a:pt x="4376698" y="113471"/>
                  </a:cubicBezTo>
                  <a:cubicBezTo>
                    <a:pt x="4375760" y="111127"/>
                    <a:pt x="4373416" y="108782"/>
                    <a:pt x="4372947" y="105969"/>
                  </a:cubicBezTo>
                  <a:close/>
                  <a:moveTo>
                    <a:pt x="626046" y="1260377"/>
                  </a:moveTo>
                  <a:cubicBezTo>
                    <a:pt x="626046" y="1245841"/>
                    <a:pt x="630266" y="1240683"/>
                    <a:pt x="645740" y="1240683"/>
                  </a:cubicBezTo>
                  <a:cubicBezTo>
                    <a:pt x="749833" y="1238808"/>
                    <a:pt x="853927" y="1236463"/>
                    <a:pt x="958489" y="1234119"/>
                  </a:cubicBezTo>
                  <a:cubicBezTo>
                    <a:pt x="985216" y="1233650"/>
                    <a:pt x="1011943" y="1232243"/>
                    <a:pt x="1038670" y="1230836"/>
                  </a:cubicBezTo>
                  <a:cubicBezTo>
                    <a:pt x="1048516" y="1230367"/>
                    <a:pt x="1052736" y="1234119"/>
                    <a:pt x="1052736" y="1244434"/>
                  </a:cubicBezTo>
                  <a:cubicBezTo>
                    <a:pt x="1052736" y="1369159"/>
                    <a:pt x="1052268" y="1493884"/>
                    <a:pt x="1052736" y="1618608"/>
                  </a:cubicBezTo>
                  <a:cubicBezTo>
                    <a:pt x="1052736" y="1633144"/>
                    <a:pt x="1044296" y="1633613"/>
                    <a:pt x="1033981" y="1633613"/>
                  </a:cubicBezTo>
                  <a:cubicBezTo>
                    <a:pt x="968805" y="1633613"/>
                    <a:pt x="904098" y="1633613"/>
                    <a:pt x="838923" y="1633613"/>
                  </a:cubicBezTo>
                  <a:cubicBezTo>
                    <a:pt x="774685" y="1633613"/>
                    <a:pt x="709978" y="1633144"/>
                    <a:pt x="645740" y="1634082"/>
                  </a:cubicBezTo>
                  <a:cubicBezTo>
                    <a:pt x="630735" y="1634082"/>
                    <a:pt x="626046" y="1629393"/>
                    <a:pt x="626046" y="1614389"/>
                  </a:cubicBezTo>
                  <a:cubicBezTo>
                    <a:pt x="626515" y="1496697"/>
                    <a:pt x="626515" y="1378537"/>
                    <a:pt x="626046" y="1260377"/>
                  </a:cubicBezTo>
                  <a:close/>
                  <a:moveTo>
                    <a:pt x="287039" y="2094532"/>
                  </a:moveTo>
                  <a:cubicBezTo>
                    <a:pt x="274848" y="1991845"/>
                    <a:pt x="262188" y="1889158"/>
                    <a:pt x="249997" y="1786940"/>
                  </a:cubicBezTo>
                  <a:cubicBezTo>
                    <a:pt x="247183" y="1763964"/>
                    <a:pt x="245308" y="1740989"/>
                    <a:pt x="242494" y="1716606"/>
                  </a:cubicBezTo>
                  <a:cubicBezTo>
                    <a:pt x="250934" y="1715669"/>
                    <a:pt x="257499" y="1714731"/>
                    <a:pt x="264532" y="1714731"/>
                  </a:cubicBezTo>
                  <a:cubicBezTo>
                    <a:pt x="350808" y="1714731"/>
                    <a:pt x="436615" y="1714731"/>
                    <a:pt x="522891" y="1714731"/>
                  </a:cubicBezTo>
                  <a:cubicBezTo>
                    <a:pt x="544928" y="1714731"/>
                    <a:pt x="545397" y="1715669"/>
                    <a:pt x="545397" y="1738175"/>
                  </a:cubicBezTo>
                  <a:cubicBezTo>
                    <a:pt x="545397" y="1855398"/>
                    <a:pt x="545397" y="1973089"/>
                    <a:pt x="545397" y="2090312"/>
                  </a:cubicBezTo>
                  <a:cubicBezTo>
                    <a:pt x="545397" y="2112819"/>
                    <a:pt x="545397" y="2112819"/>
                    <a:pt x="522422" y="2112819"/>
                  </a:cubicBezTo>
                  <a:cubicBezTo>
                    <a:pt x="450682" y="2112819"/>
                    <a:pt x="378941" y="2112350"/>
                    <a:pt x="307201" y="2113288"/>
                  </a:cubicBezTo>
                  <a:cubicBezTo>
                    <a:pt x="292666" y="2113288"/>
                    <a:pt x="288446" y="2107192"/>
                    <a:pt x="287039" y="2094532"/>
                  </a:cubicBezTo>
                  <a:close/>
                  <a:moveTo>
                    <a:pt x="545397" y="2465424"/>
                  </a:moveTo>
                  <a:cubicBezTo>
                    <a:pt x="545397" y="2479491"/>
                    <a:pt x="540240" y="2482773"/>
                    <a:pt x="526642" y="2481366"/>
                  </a:cubicBezTo>
                  <a:cubicBezTo>
                    <a:pt x="473657" y="2476677"/>
                    <a:pt x="420204" y="2472457"/>
                    <a:pt x="367219" y="2468237"/>
                  </a:cubicBezTo>
                  <a:cubicBezTo>
                    <a:pt x="366281" y="2468237"/>
                    <a:pt x="364875" y="2468237"/>
                    <a:pt x="363937" y="2468237"/>
                  </a:cubicBezTo>
                  <a:cubicBezTo>
                    <a:pt x="333459" y="2466831"/>
                    <a:pt x="332052" y="2464955"/>
                    <a:pt x="328301" y="2434477"/>
                  </a:cubicBezTo>
                  <a:cubicBezTo>
                    <a:pt x="319392" y="2359455"/>
                    <a:pt x="310483" y="2284432"/>
                    <a:pt x="301575" y="2209879"/>
                  </a:cubicBezTo>
                  <a:cubicBezTo>
                    <a:pt x="301106" y="2206128"/>
                    <a:pt x="301575" y="2201908"/>
                    <a:pt x="301575" y="2195812"/>
                  </a:cubicBezTo>
                  <a:cubicBezTo>
                    <a:pt x="330646" y="2195812"/>
                    <a:pt x="357372" y="2195812"/>
                    <a:pt x="384099" y="2195812"/>
                  </a:cubicBezTo>
                  <a:cubicBezTo>
                    <a:pt x="431926" y="2195812"/>
                    <a:pt x="479753" y="2196281"/>
                    <a:pt x="527580" y="2195343"/>
                  </a:cubicBezTo>
                  <a:cubicBezTo>
                    <a:pt x="540708" y="2195343"/>
                    <a:pt x="545866" y="2199094"/>
                    <a:pt x="545866" y="2212692"/>
                  </a:cubicBezTo>
                  <a:cubicBezTo>
                    <a:pt x="545397" y="2297092"/>
                    <a:pt x="545397" y="2381024"/>
                    <a:pt x="545397" y="2465424"/>
                  </a:cubicBezTo>
                  <a:close/>
                  <a:moveTo>
                    <a:pt x="545397" y="1439961"/>
                  </a:moveTo>
                  <a:cubicBezTo>
                    <a:pt x="545397" y="1497635"/>
                    <a:pt x="544928" y="1555308"/>
                    <a:pt x="545866" y="1612513"/>
                  </a:cubicBezTo>
                  <a:cubicBezTo>
                    <a:pt x="545866" y="1628455"/>
                    <a:pt x="541177" y="1634082"/>
                    <a:pt x="524297" y="1634082"/>
                  </a:cubicBezTo>
                  <a:cubicBezTo>
                    <a:pt x="433802" y="1633144"/>
                    <a:pt x="342837" y="1633144"/>
                    <a:pt x="252341" y="1634082"/>
                  </a:cubicBezTo>
                  <a:cubicBezTo>
                    <a:pt x="234523" y="1634082"/>
                    <a:pt x="230303" y="1627048"/>
                    <a:pt x="228428" y="1611575"/>
                  </a:cubicBezTo>
                  <a:cubicBezTo>
                    <a:pt x="221394" y="1547806"/>
                    <a:pt x="212954" y="1484037"/>
                    <a:pt x="205452" y="1420737"/>
                  </a:cubicBezTo>
                  <a:cubicBezTo>
                    <a:pt x="199356" y="1371503"/>
                    <a:pt x="193261" y="1322739"/>
                    <a:pt x="188103" y="1273505"/>
                  </a:cubicBezTo>
                  <a:cubicBezTo>
                    <a:pt x="185759" y="1251936"/>
                    <a:pt x="186228" y="1251936"/>
                    <a:pt x="208265" y="1251468"/>
                  </a:cubicBezTo>
                  <a:cubicBezTo>
                    <a:pt x="313766" y="1249123"/>
                    <a:pt x="418797" y="1247248"/>
                    <a:pt x="524297" y="1243965"/>
                  </a:cubicBezTo>
                  <a:cubicBezTo>
                    <a:pt x="541177" y="1243496"/>
                    <a:pt x="545866" y="1249123"/>
                    <a:pt x="545397" y="1265065"/>
                  </a:cubicBezTo>
                  <a:cubicBezTo>
                    <a:pt x="544928" y="1323677"/>
                    <a:pt x="545397" y="1381819"/>
                    <a:pt x="545397" y="1439961"/>
                  </a:cubicBezTo>
                  <a:close/>
                  <a:moveTo>
                    <a:pt x="1052736" y="2504811"/>
                  </a:moveTo>
                  <a:cubicBezTo>
                    <a:pt x="1052736" y="2519815"/>
                    <a:pt x="1048047" y="2522160"/>
                    <a:pt x="1033512" y="2520753"/>
                  </a:cubicBezTo>
                  <a:cubicBezTo>
                    <a:pt x="983341" y="2516064"/>
                    <a:pt x="932701" y="2513251"/>
                    <a:pt x="882060" y="2509499"/>
                  </a:cubicBezTo>
                  <a:cubicBezTo>
                    <a:pt x="817822" y="2504342"/>
                    <a:pt x="754053" y="2498715"/>
                    <a:pt x="690284" y="2493088"/>
                  </a:cubicBezTo>
                  <a:cubicBezTo>
                    <a:pt x="675749" y="2491682"/>
                    <a:pt x="660744" y="2488868"/>
                    <a:pt x="646209" y="2489806"/>
                  </a:cubicBezTo>
                  <a:cubicBezTo>
                    <a:pt x="627922" y="2490744"/>
                    <a:pt x="626046" y="2481835"/>
                    <a:pt x="626046" y="2466831"/>
                  </a:cubicBezTo>
                  <a:cubicBezTo>
                    <a:pt x="626515" y="2390870"/>
                    <a:pt x="626046" y="2315379"/>
                    <a:pt x="626046" y="2239419"/>
                  </a:cubicBezTo>
                  <a:cubicBezTo>
                    <a:pt x="626046" y="2230510"/>
                    <a:pt x="626515" y="2221132"/>
                    <a:pt x="626046" y="2212223"/>
                  </a:cubicBezTo>
                  <a:cubicBezTo>
                    <a:pt x="625578" y="2200032"/>
                    <a:pt x="630266" y="2195343"/>
                    <a:pt x="642927" y="2195343"/>
                  </a:cubicBezTo>
                  <a:cubicBezTo>
                    <a:pt x="708571" y="2195812"/>
                    <a:pt x="774216" y="2195812"/>
                    <a:pt x="839391" y="2195812"/>
                  </a:cubicBezTo>
                  <a:cubicBezTo>
                    <a:pt x="904567" y="2195812"/>
                    <a:pt x="969274" y="2196281"/>
                    <a:pt x="1034450" y="2195343"/>
                  </a:cubicBezTo>
                  <a:cubicBezTo>
                    <a:pt x="1047579" y="2195343"/>
                    <a:pt x="1052268" y="2198625"/>
                    <a:pt x="1052268" y="2212223"/>
                  </a:cubicBezTo>
                  <a:cubicBezTo>
                    <a:pt x="1052268" y="2309752"/>
                    <a:pt x="1052268" y="2407282"/>
                    <a:pt x="1052736" y="2504811"/>
                  </a:cubicBezTo>
                  <a:close/>
                  <a:moveTo>
                    <a:pt x="1052736" y="2095470"/>
                  </a:moveTo>
                  <a:cubicBezTo>
                    <a:pt x="1052736" y="2109068"/>
                    <a:pt x="1048516" y="2113288"/>
                    <a:pt x="1035387" y="2112819"/>
                  </a:cubicBezTo>
                  <a:cubicBezTo>
                    <a:pt x="970212" y="2112350"/>
                    <a:pt x="905505" y="2112350"/>
                    <a:pt x="840329" y="2112350"/>
                  </a:cubicBezTo>
                  <a:cubicBezTo>
                    <a:pt x="776091" y="2112350"/>
                    <a:pt x="711384" y="2111881"/>
                    <a:pt x="647147" y="2112819"/>
                  </a:cubicBezTo>
                  <a:cubicBezTo>
                    <a:pt x="632142" y="2112819"/>
                    <a:pt x="626046" y="2109068"/>
                    <a:pt x="626046" y="2093125"/>
                  </a:cubicBezTo>
                  <a:cubicBezTo>
                    <a:pt x="626515" y="1973558"/>
                    <a:pt x="626515" y="1853522"/>
                    <a:pt x="626046" y="1733955"/>
                  </a:cubicBezTo>
                  <a:cubicBezTo>
                    <a:pt x="626046" y="1718951"/>
                    <a:pt x="631204" y="1714262"/>
                    <a:pt x="645740" y="1714262"/>
                  </a:cubicBezTo>
                  <a:cubicBezTo>
                    <a:pt x="775153" y="1714731"/>
                    <a:pt x="904567" y="1714731"/>
                    <a:pt x="1033981" y="1714262"/>
                  </a:cubicBezTo>
                  <a:cubicBezTo>
                    <a:pt x="1047579" y="1714262"/>
                    <a:pt x="1052736" y="1718013"/>
                    <a:pt x="1052736" y="1733018"/>
                  </a:cubicBezTo>
                  <a:cubicBezTo>
                    <a:pt x="1052268" y="1853991"/>
                    <a:pt x="1052268" y="1974965"/>
                    <a:pt x="1052736" y="2095470"/>
                  </a:cubicBezTo>
                  <a:close/>
                  <a:moveTo>
                    <a:pt x="1135261" y="1246779"/>
                  </a:moveTo>
                  <a:cubicBezTo>
                    <a:pt x="1135261" y="1231305"/>
                    <a:pt x="1140419" y="1227554"/>
                    <a:pt x="1154954" y="1227554"/>
                  </a:cubicBezTo>
                  <a:cubicBezTo>
                    <a:pt x="1224350" y="1227085"/>
                    <a:pt x="1294215" y="1225679"/>
                    <a:pt x="1363610" y="1223803"/>
                  </a:cubicBezTo>
                  <a:cubicBezTo>
                    <a:pt x="1419877" y="1222396"/>
                    <a:pt x="1476144" y="1220052"/>
                    <a:pt x="1532880" y="1217708"/>
                  </a:cubicBezTo>
                  <a:cubicBezTo>
                    <a:pt x="1559607" y="1216770"/>
                    <a:pt x="1559607" y="1216770"/>
                    <a:pt x="1559607" y="1242559"/>
                  </a:cubicBezTo>
                  <a:cubicBezTo>
                    <a:pt x="1559607" y="1366346"/>
                    <a:pt x="1559138" y="1490133"/>
                    <a:pt x="1560076" y="1613920"/>
                  </a:cubicBezTo>
                  <a:cubicBezTo>
                    <a:pt x="1560076" y="1629862"/>
                    <a:pt x="1555387" y="1634551"/>
                    <a:pt x="1539913" y="1634082"/>
                  </a:cubicBezTo>
                  <a:cubicBezTo>
                    <a:pt x="1476144" y="1633144"/>
                    <a:pt x="1412375" y="1633613"/>
                    <a:pt x="1348137" y="1633613"/>
                  </a:cubicBezTo>
                  <a:cubicBezTo>
                    <a:pt x="1283899" y="1633613"/>
                    <a:pt x="1219192" y="1633144"/>
                    <a:pt x="1154954" y="1634082"/>
                  </a:cubicBezTo>
                  <a:cubicBezTo>
                    <a:pt x="1139950" y="1634082"/>
                    <a:pt x="1135730" y="1629393"/>
                    <a:pt x="1135730" y="1614389"/>
                  </a:cubicBezTo>
                  <a:cubicBezTo>
                    <a:pt x="1135730" y="1492008"/>
                    <a:pt x="1135730" y="1369159"/>
                    <a:pt x="1135261" y="1246779"/>
                  </a:cubicBezTo>
                  <a:close/>
                  <a:moveTo>
                    <a:pt x="1558200" y="2562015"/>
                  </a:moveTo>
                  <a:cubicBezTo>
                    <a:pt x="1529598" y="2560140"/>
                    <a:pt x="1501933" y="2558733"/>
                    <a:pt x="1474269" y="2556858"/>
                  </a:cubicBezTo>
                  <a:cubicBezTo>
                    <a:pt x="1438633" y="2554044"/>
                    <a:pt x="1402997" y="2550762"/>
                    <a:pt x="1367362" y="2547949"/>
                  </a:cubicBezTo>
                  <a:cubicBezTo>
                    <a:pt x="1293746" y="2541853"/>
                    <a:pt x="1220130" y="2536226"/>
                    <a:pt x="1146514" y="2530600"/>
                  </a:cubicBezTo>
                  <a:cubicBezTo>
                    <a:pt x="1135730" y="2529662"/>
                    <a:pt x="1135261" y="2523566"/>
                    <a:pt x="1135261" y="2515595"/>
                  </a:cubicBezTo>
                  <a:cubicBezTo>
                    <a:pt x="1135261" y="2479022"/>
                    <a:pt x="1135261" y="2442448"/>
                    <a:pt x="1135261" y="2406344"/>
                  </a:cubicBezTo>
                  <a:cubicBezTo>
                    <a:pt x="1135261" y="2342106"/>
                    <a:pt x="1135261" y="2277399"/>
                    <a:pt x="1135261" y="2213161"/>
                  </a:cubicBezTo>
                  <a:cubicBezTo>
                    <a:pt x="1135261" y="2203314"/>
                    <a:pt x="1135261" y="2195812"/>
                    <a:pt x="1149328" y="2195812"/>
                  </a:cubicBezTo>
                  <a:cubicBezTo>
                    <a:pt x="1282493" y="2196281"/>
                    <a:pt x="1416126" y="2196281"/>
                    <a:pt x="1549291" y="2196281"/>
                  </a:cubicBezTo>
                  <a:cubicBezTo>
                    <a:pt x="1551635" y="2196281"/>
                    <a:pt x="1553980" y="2196750"/>
                    <a:pt x="1558200" y="2197219"/>
                  </a:cubicBezTo>
                  <a:cubicBezTo>
                    <a:pt x="1558200" y="2318661"/>
                    <a:pt x="1558200" y="2439166"/>
                    <a:pt x="1558200" y="2562015"/>
                  </a:cubicBezTo>
                  <a:close/>
                  <a:moveTo>
                    <a:pt x="1540382" y="2113288"/>
                  </a:moveTo>
                  <a:cubicBezTo>
                    <a:pt x="1411437" y="2112819"/>
                    <a:pt x="1282493" y="2112819"/>
                    <a:pt x="1154017" y="2113288"/>
                  </a:cubicBezTo>
                  <a:cubicBezTo>
                    <a:pt x="1139950" y="2113288"/>
                    <a:pt x="1135261" y="2110005"/>
                    <a:pt x="1135261" y="2095470"/>
                  </a:cubicBezTo>
                  <a:cubicBezTo>
                    <a:pt x="1135730" y="1974496"/>
                    <a:pt x="1135730" y="1853522"/>
                    <a:pt x="1135261" y="1733018"/>
                  </a:cubicBezTo>
                  <a:cubicBezTo>
                    <a:pt x="1135261" y="1719420"/>
                    <a:pt x="1139950" y="1715200"/>
                    <a:pt x="1152610" y="1715200"/>
                  </a:cubicBezTo>
                  <a:cubicBezTo>
                    <a:pt x="1282493" y="1715200"/>
                    <a:pt x="1412844" y="1715200"/>
                    <a:pt x="1542727" y="1715200"/>
                  </a:cubicBezTo>
                  <a:cubicBezTo>
                    <a:pt x="1547884" y="1715200"/>
                    <a:pt x="1552573" y="1716606"/>
                    <a:pt x="1559138" y="1717544"/>
                  </a:cubicBezTo>
                  <a:cubicBezTo>
                    <a:pt x="1559138" y="1724109"/>
                    <a:pt x="1559138" y="1729735"/>
                    <a:pt x="1559138" y="1735362"/>
                  </a:cubicBezTo>
                  <a:cubicBezTo>
                    <a:pt x="1559138" y="1854929"/>
                    <a:pt x="1558669" y="1974965"/>
                    <a:pt x="1559607" y="2094532"/>
                  </a:cubicBezTo>
                  <a:cubicBezTo>
                    <a:pt x="1559607" y="2109068"/>
                    <a:pt x="1555387" y="2113288"/>
                    <a:pt x="1540382" y="2113288"/>
                  </a:cubicBezTo>
                  <a:close/>
                  <a:moveTo>
                    <a:pt x="1641662" y="1733487"/>
                  </a:moveTo>
                  <a:cubicBezTo>
                    <a:pt x="1641662" y="1718951"/>
                    <a:pt x="1646820" y="1714731"/>
                    <a:pt x="1660418" y="1714731"/>
                  </a:cubicBezTo>
                  <a:cubicBezTo>
                    <a:pt x="1790300" y="1715200"/>
                    <a:pt x="1920652" y="1715200"/>
                    <a:pt x="2050534" y="1714731"/>
                  </a:cubicBezTo>
                  <a:cubicBezTo>
                    <a:pt x="2064601" y="1714731"/>
                    <a:pt x="2068821" y="1720358"/>
                    <a:pt x="2068821" y="1733955"/>
                  </a:cubicBezTo>
                  <a:cubicBezTo>
                    <a:pt x="2068352" y="1854460"/>
                    <a:pt x="2068352" y="1974496"/>
                    <a:pt x="2068821" y="2095001"/>
                  </a:cubicBezTo>
                  <a:cubicBezTo>
                    <a:pt x="2068821" y="2109536"/>
                    <a:pt x="2064132" y="2113288"/>
                    <a:pt x="2050066" y="2113288"/>
                  </a:cubicBezTo>
                  <a:cubicBezTo>
                    <a:pt x="1984890" y="2112819"/>
                    <a:pt x="1920183" y="2112819"/>
                    <a:pt x="1855007" y="2112819"/>
                  </a:cubicBezTo>
                  <a:cubicBezTo>
                    <a:pt x="1790769" y="2112819"/>
                    <a:pt x="1726063" y="2112350"/>
                    <a:pt x="1661825" y="2113288"/>
                  </a:cubicBezTo>
                  <a:cubicBezTo>
                    <a:pt x="1647758" y="2113288"/>
                    <a:pt x="1641662" y="2110474"/>
                    <a:pt x="1641662" y="2094532"/>
                  </a:cubicBezTo>
                  <a:cubicBezTo>
                    <a:pt x="1642131" y="1974027"/>
                    <a:pt x="1642131" y="1853522"/>
                    <a:pt x="1641662" y="1733487"/>
                  </a:cubicBezTo>
                  <a:close/>
                  <a:moveTo>
                    <a:pt x="2049128" y="2602340"/>
                  </a:moveTo>
                  <a:cubicBezTo>
                    <a:pt x="1997550" y="2597651"/>
                    <a:pt x="1945972" y="2593431"/>
                    <a:pt x="1894394" y="2589211"/>
                  </a:cubicBezTo>
                  <a:cubicBezTo>
                    <a:pt x="1847505" y="2585460"/>
                    <a:pt x="1800147" y="2581709"/>
                    <a:pt x="1753258" y="2577958"/>
                  </a:cubicBezTo>
                  <a:cubicBezTo>
                    <a:pt x="1720436" y="2575613"/>
                    <a:pt x="1687614" y="2572800"/>
                    <a:pt x="1654791" y="2570924"/>
                  </a:cubicBezTo>
                  <a:cubicBezTo>
                    <a:pt x="1641193" y="2569986"/>
                    <a:pt x="1642131" y="2561077"/>
                    <a:pt x="1642131" y="2551700"/>
                  </a:cubicBezTo>
                  <a:cubicBezTo>
                    <a:pt x="1642131" y="2484648"/>
                    <a:pt x="1642131" y="2417128"/>
                    <a:pt x="1642131" y="2350077"/>
                  </a:cubicBezTo>
                  <a:cubicBezTo>
                    <a:pt x="1642131" y="2305064"/>
                    <a:pt x="1642600" y="2260050"/>
                    <a:pt x="1641662" y="2215037"/>
                  </a:cubicBezTo>
                  <a:cubicBezTo>
                    <a:pt x="1641193" y="2200501"/>
                    <a:pt x="1645413" y="2195343"/>
                    <a:pt x="1660887" y="2195343"/>
                  </a:cubicBezTo>
                  <a:cubicBezTo>
                    <a:pt x="1726063" y="2196281"/>
                    <a:pt x="1790769" y="2195812"/>
                    <a:pt x="1855945" y="2195812"/>
                  </a:cubicBezTo>
                  <a:cubicBezTo>
                    <a:pt x="1920183" y="2195812"/>
                    <a:pt x="1984890" y="2196281"/>
                    <a:pt x="2049128" y="2195343"/>
                  </a:cubicBezTo>
                  <a:cubicBezTo>
                    <a:pt x="2063663" y="2195343"/>
                    <a:pt x="2068821" y="2198625"/>
                    <a:pt x="2068821" y="2214099"/>
                  </a:cubicBezTo>
                  <a:cubicBezTo>
                    <a:pt x="2068352" y="2337417"/>
                    <a:pt x="2068352" y="2460266"/>
                    <a:pt x="2068821" y="2583584"/>
                  </a:cubicBezTo>
                  <a:cubicBezTo>
                    <a:pt x="2068821" y="2599058"/>
                    <a:pt x="2064132" y="2603747"/>
                    <a:pt x="2049128" y="2602340"/>
                  </a:cubicBezTo>
                  <a:close/>
                  <a:moveTo>
                    <a:pt x="2048659" y="1634082"/>
                  </a:moveTo>
                  <a:cubicBezTo>
                    <a:pt x="1919714" y="1633613"/>
                    <a:pt x="1791238" y="1633613"/>
                    <a:pt x="1662293" y="1634082"/>
                  </a:cubicBezTo>
                  <a:cubicBezTo>
                    <a:pt x="1646351" y="1634082"/>
                    <a:pt x="1642131" y="1628924"/>
                    <a:pt x="1642131" y="1613451"/>
                  </a:cubicBezTo>
                  <a:cubicBezTo>
                    <a:pt x="1642600" y="1487319"/>
                    <a:pt x="1642600" y="1361657"/>
                    <a:pt x="1642131" y="1235525"/>
                  </a:cubicBezTo>
                  <a:cubicBezTo>
                    <a:pt x="1642131" y="1219114"/>
                    <a:pt x="1648696" y="1214894"/>
                    <a:pt x="1662762" y="1214894"/>
                  </a:cubicBezTo>
                  <a:cubicBezTo>
                    <a:pt x="1708245" y="1213956"/>
                    <a:pt x="1753727" y="1212550"/>
                    <a:pt x="1799209" y="1211612"/>
                  </a:cubicBezTo>
                  <a:cubicBezTo>
                    <a:pt x="1884547" y="1209736"/>
                    <a:pt x="1969885" y="1208330"/>
                    <a:pt x="2055692" y="1205985"/>
                  </a:cubicBezTo>
                  <a:cubicBezTo>
                    <a:pt x="2068821" y="1205516"/>
                    <a:pt x="2068821" y="1213019"/>
                    <a:pt x="2068821" y="1222396"/>
                  </a:cubicBezTo>
                  <a:cubicBezTo>
                    <a:pt x="2068821" y="1288510"/>
                    <a:pt x="2068821" y="1354623"/>
                    <a:pt x="2068821" y="1420737"/>
                  </a:cubicBezTo>
                  <a:cubicBezTo>
                    <a:pt x="2068821" y="1484975"/>
                    <a:pt x="2068352" y="1549682"/>
                    <a:pt x="2069290" y="1613920"/>
                  </a:cubicBezTo>
                  <a:cubicBezTo>
                    <a:pt x="2069290" y="1629393"/>
                    <a:pt x="2064132" y="1634082"/>
                    <a:pt x="2048659" y="1634082"/>
                  </a:cubicBezTo>
                  <a:close/>
                  <a:moveTo>
                    <a:pt x="2575691" y="2092187"/>
                  </a:moveTo>
                  <a:cubicBezTo>
                    <a:pt x="2575691" y="2108599"/>
                    <a:pt x="2571471" y="2113288"/>
                    <a:pt x="2555060" y="2113288"/>
                  </a:cubicBezTo>
                  <a:cubicBezTo>
                    <a:pt x="2427522" y="2112819"/>
                    <a:pt x="2299515" y="2112819"/>
                    <a:pt x="2171977" y="2112819"/>
                  </a:cubicBezTo>
                  <a:cubicBezTo>
                    <a:pt x="2166350" y="2112819"/>
                    <a:pt x="2160724" y="2112819"/>
                    <a:pt x="2153690" y="2112819"/>
                  </a:cubicBezTo>
                  <a:cubicBezTo>
                    <a:pt x="2153690" y="1980592"/>
                    <a:pt x="2153690" y="1849771"/>
                    <a:pt x="2153690" y="1717075"/>
                  </a:cubicBezTo>
                  <a:cubicBezTo>
                    <a:pt x="2293420" y="1717075"/>
                    <a:pt x="2433618" y="1717075"/>
                    <a:pt x="2575691" y="1717075"/>
                  </a:cubicBezTo>
                  <a:cubicBezTo>
                    <a:pt x="2575691" y="1723640"/>
                    <a:pt x="2575691" y="1729267"/>
                    <a:pt x="2575691" y="1734893"/>
                  </a:cubicBezTo>
                  <a:cubicBezTo>
                    <a:pt x="2575223" y="1853991"/>
                    <a:pt x="2574753" y="1973089"/>
                    <a:pt x="2575691" y="2092187"/>
                  </a:cubicBezTo>
                  <a:close/>
                  <a:moveTo>
                    <a:pt x="2151815" y="1215363"/>
                  </a:moveTo>
                  <a:cubicBezTo>
                    <a:pt x="2151815" y="1212550"/>
                    <a:pt x="2152284" y="1209736"/>
                    <a:pt x="2152753" y="1204110"/>
                  </a:cubicBezTo>
                  <a:cubicBezTo>
                    <a:pt x="2196359" y="1202703"/>
                    <a:pt x="2239028" y="1201296"/>
                    <a:pt x="2281697" y="1200359"/>
                  </a:cubicBezTo>
                  <a:cubicBezTo>
                    <a:pt x="2372662" y="1198014"/>
                    <a:pt x="2463627" y="1196139"/>
                    <a:pt x="2555060" y="1193325"/>
                  </a:cubicBezTo>
                  <a:cubicBezTo>
                    <a:pt x="2571471" y="1192856"/>
                    <a:pt x="2576160" y="1197545"/>
                    <a:pt x="2576160" y="1213956"/>
                  </a:cubicBezTo>
                  <a:cubicBezTo>
                    <a:pt x="2575691" y="1347121"/>
                    <a:pt x="2575691" y="1480755"/>
                    <a:pt x="2576160" y="1613920"/>
                  </a:cubicBezTo>
                  <a:cubicBezTo>
                    <a:pt x="2576160" y="1629393"/>
                    <a:pt x="2571940" y="1634551"/>
                    <a:pt x="2555998" y="1634551"/>
                  </a:cubicBezTo>
                  <a:cubicBezTo>
                    <a:pt x="2427991" y="1634082"/>
                    <a:pt x="2299515" y="1634082"/>
                    <a:pt x="2171508" y="1634082"/>
                  </a:cubicBezTo>
                  <a:cubicBezTo>
                    <a:pt x="2160724" y="1634082"/>
                    <a:pt x="2151815" y="1635020"/>
                    <a:pt x="2151815" y="1618608"/>
                  </a:cubicBezTo>
                  <a:cubicBezTo>
                    <a:pt x="2151815" y="1484037"/>
                    <a:pt x="2151815" y="1349466"/>
                    <a:pt x="2151815" y="1215363"/>
                  </a:cubicBezTo>
                  <a:close/>
                  <a:moveTo>
                    <a:pt x="2575223" y="2425099"/>
                  </a:moveTo>
                  <a:cubicBezTo>
                    <a:pt x="2575223" y="2432133"/>
                    <a:pt x="2574285" y="2440104"/>
                    <a:pt x="2571940" y="2446668"/>
                  </a:cubicBezTo>
                  <a:cubicBezTo>
                    <a:pt x="2548027" y="2508562"/>
                    <a:pt x="2524113" y="2570455"/>
                    <a:pt x="2499731" y="2632818"/>
                  </a:cubicBezTo>
                  <a:cubicBezTo>
                    <a:pt x="2498324" y="2636100"/>
                    <a:pt x="2496449" y="2638913"/>
                    <a:pt x="2496918" y="2638444"/>
                  </a:cubicBezTo>
                  <a:cubicBezTo>
                    <a:pt x="2429867" y="2632818"/>
                    <a:pt x="2365160" y="2627660"/>
                    <a:pt x="2300453" y="2622502"/>
                  </a:cubicBezTo>
                  <a:cubicBezTo>
                    <a:pt x="2256377" y="2618751"/>
                    <a:pt x="2212302" y="2615469"/>
                    <a:pt x="2167757" y="2612187"/>
                  </a:cubicBezTo>
                  <a:cubicBezTo>
                    <a:pt x="2156973" y="2611249"/>
                    <a:pt x="2151815" y="2607966"/>
                    <a:pt x="2151815" y="2595775"/>
                  </a:cubicBezTo>
                  <a:cubicBezTo>
                    <a:pt x="2152284" y="2466831"/>
                    <a:pt x="2152284" y="2338355"/>
                    <a:pt x="2152284" y="2209410"/>
                  </a:cubicBezTo>
                  <a:cubicBezTo>
                    <a:pt x="2152284" y="2205659"/>
                    <a:pt x="2152753" y="2201908"/>
                    <a:pt x="2153221" y="2196750"/>
                  </a:cubicBezTo>
                  <a:cubicBezTo>
                    <a:pt x="2160255" y="2196281"/>
                    <a:pt x="2166350" y="2195812"/>
                    <a:pt x="2172446" y="2195812"/>
                  </a:cubicBezTo>
                  <a:cubicBezTo>
                    <a:pt x="2299984" y="2195812"/>
                    <a:pt x="2427522" y="2196281"/>
                    <a:pt x="2555529" y="2195343"/>
                  </a:cubicBezTo>
                  <a:cubicBezTo>
                    <a:pt x="2572409" y="2195343"/>
                    <a:pt x="2576160" y="2200501"/>
                    <a:pt x="2576160" y="2216443"/>
                  </a:cubicBezTo>
                  <a:cubicBezTo>
                    <a:pt x="2574753" y="2285839"/>
                    <a:pt x="2575223" y="2355704"/>
                    <a:pt x="2575223" y="2425099"/>
                  </a:cubicBezTo>
                  <a:close/>
                  <a:moveTo>
                    <a:pt x="679500" y="3940083"/>
                  </a:moveTo>
                  <a:cubicBezTo>
                    <a:pt x="679969" y="4021670"/>
                    <a:pt x="611980" y="4090128"/>
                    <a:pt x="529455" y="4090597"/>
                  </a:cubicBezTo>
                  <a:cubicBezTo>
                    <a:pt x="446462" y="4090597"/>
                    <a:pt x="379410" y="4024483"/>
                    <a:pt x="379410" y="3941490"/>
                  </a:cubicBezTo>
                  <a:cubicBezTo>
                    <a:pt x="378472" y="3865530"/>
                    <a:pt x="436615" y="3792852"/>
                    <a:pt x="528517" y="3790976"/>
                  </a:cubicBezTo>
                  <a:cubicBezTo>
                    <a:pt x="610104" y="3788632"/>
                    <a:pt x="679031" y="3858027"/>
                    <a:pt x="679500" y="3940083"/>
                  </a:cubicBezTo>
                  <a:close/>
                  <a:moveTo>
                    <a:pt x="3060992" y="3941021"/>
                  </a:moveTo>
                  <a:cubicBezTo>
                    <a:pt x="3060992" y="4023077"/>
                    <a:pt x="2993003" y="4090597"/>
                    <a:pt x="2910010" y="4090128"/>
                  </a:cubicBezTo>
                  <a:cubicBezTo>
                    <a:pt x="2827017" y="4090128"/>
                    <a:pt x="2760434" y="4023077"/>
                    <a:pt x="2760434" y="3940083"/>
                  </a:cubicBezTo>
                  <a:cubicBezTo>
                    <a:pt x="2761372" y="3859903"/>
                    <a:pt x="2822328" y="3791914"/>
                    <a:pt x="2910948" y="3790507"/>
                  </a:cubicBezTo>
                  <a:cubicBezTo>
                    <a:pt x="2993003" y="3789569"/>
                    <a:pt x="3060992" y="3858965"/>
                    <a:pt x="3060992" y="3941021"/>
                  </a:cubicBezTo>
                  <a:close/>
                  <a:moveTo>
                    <a:pt x="2842021" y="1755056"/>
                  </a:moveTo>
                  <a:cubicBezTo>
                    <a:pt x="2797476" y="1868996"/>
                    <a:pt x="2753401" y="1982467"/>
                    <a:pt x="2708856" y="2096407"/>
                  </a:cubicBezTo>
                  <a:cubicBezTo>
                    <a:pt x="2703698" y="2110005"/>
                    <a:pt x="2674158" y="2119852"/>
                    <a:pt x="2661967" y="2110943"/>
                  </a:cubicBezTo>
                  <a:cubicBezTo>
                    <a:pt x="2659154" y="2109068"/>
                    <a:pt x="2658216" y="2102972"/>
                    <a:pt x="2658216" y="2098752"/>
                  </a:cubicBezTo>
                  <a:cubicBezTo>
                    <a:pt x="2658216" y="1974965"/>
                    <a:pt x="2657747" y="1851647"/>
                    <a:pt x="2658685" y="1727860"/>
                  </a:cubicBezTo>
                  <a:cubicBezTo>
                    <a:pt x="2658685" y="1723171"/>
                    <a:pt x="2665718" y="1715200"/>
                    <a:pt x="2669469" y="1715200"/>
                  </a:cubicBezTo>
                  <a:cubicBezTo>
                    <a:pt x="2729018" y="1714731"/>
                    <a:pt x="2789036" y="1714731"/>
                    <a:pt x="2849054" y="1715200"/>
                  </a:cubicBezTo>
                  <a:cubicBezTo>
                    <a:pt x="2850930" y="1715200"/>
                    <a:pt x="2853274" y="1716606"/>
                    <a:pt x="2856557" y="1718013"/>
                  </a:cubicBezTo>
                  <a:cubicBezTo>
                    <a:pt x="2851399" y="1731142"/>
                    <a:pt x="2846710" y="1743333"/>
                    <a:pt x="2842021" y="1755056"/>
                  </a:cubicBezTo>
                  <a:close/>
                  <a:moveTo>
                    <a:pt x="3046457" y="1231774"/>
                  </a:moveTo>
                  <a:cubicBezTo>
                    <a:pt x="2997224" y="1358375"/>
                    <a:pt x="2947521" y="1484975"/>
                    <a:pt x="2898757" y="1612044"/>
                  </a:cubicBezTo>
                  <a:cubicBezTo>
                    <a:pt x="2892661" y="1628455"/>
                    <a:pt x="2885159" y="1634551"/>
                    <a:pt x="2866872" y="1634551"/>
                  </a:cubicBezTo>
                  <a:cubicBezTo>
                    <a:pt x="2804041" y="1633144"/>
                    <a:pt x="2741209" y="1633613"/>
                    <a:pt x="2678847" y="1634551"/>
                  </a:cubicBezTo>
                  <a:cubicBezTo>
                    <a:pt x="2663843" y="1634551"/>
                    <a:pt x="2658216" y="1630800"/>
                    <a:pt x="2658216" y="1614389"/>
                  </a:cubicBezTo>
                  <a:cubicBezTo>
                    <a:pt x="2658685" y="1479817"/>
                    <a:pt x="2658685" y="1345246"/>
                    <a:pt x="2658216" y="1210674"/>
                  </a:cubicBezTo>
                  <a:cubicBezTo>
                    <a:pt x="2658216" y="1195201"/>
                    <a:pt x="2662436" y="1190512"/>
                    <a:pt x="2678378" y="1190043"/>
                  </a:cubicBezTo>
                  <a:cubicBezTo>
                    <a:pt x="2789036" y="1188167"/>
                    <a:pt x="2899225" y="1185823"/>
                    <a:pt x="3009884" y="1183010"/>
                  </a:cubicBezTo>
                  <a:cubicBezTo>
                    <a:pt x="3027232" y="1182541"/>
                    <a:pt x="3044581" y="1181134"/>
                    <a:pt x="3066619" y="1179727"/>
                  </a:cubicBezTo>
                  <a:cubicBezTo>
                    <a:pt x="3058648" y="1200359"/>
                    <a:pt x="3052553" y="1215832"/>
                    <a:pt x="3046457" y="1231774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E27BC9E-87DB-494D-8748-79AC9DFDBBA8}"/>
                </a:ext>
              </a:extLst>
            </p:cNvPr>
            <p:cNvSpPr/>
            <p:nvPr/>
          </p:nvSpPr>
          <p:spPr>
            <a:xfrm>
              <a:off x="9384139" y="3721295"/>
              <a:ext cx="154734" cy="150045"/>
            </a:xfrm>
            <a:custGeom>
              <a:avLst/>
              <a:gdLst>
                <a:gd name="connsiteX0" fmla="*/ 6 w 154733"/>
                <a:gd name="connsiteY0" fmla="*/ 78323 h 150044"/>
                <a:gd name="connsiteX1" fmla="*/ 79248 w 154733"/>
                <a:gd name="connsiteY1" fmla="*/ 154283 h 150044"/>
                <a:gd name="connsiteX2" fmla="*/ 154739 w 154733"/>
                <a:gd name="connsiteY2" fmla="*/ 76916 h 150044"/>
                <a:gd name="connsiteX3" fmla="*/ 77841 w 154733"/>
                <a:gd name="connsiteY3" fmla="*/ 18 h 150044"/>
                <a:gd name="connsiteX4" fmla="*/ 6 w 154733"/>
                <a:gd name="connsiteY4" fmla="*/ 78323 h 15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0044">
                  <a:moveTo>
                    <a:pt x="6" y="78323"/>
                  </a:moveTo>
                  <a:cubicBezTo>
                    <a:pt x="6" y="127556"/>
                    <a:pt x="38455" y="155690"/>
                    <a:pt x="79248" y="154283"/>
                  </a:cubicBezTo>
                  <a:cubicBezTo>
                    <a:pt x="123324" y="152876"/>
                    <a:pt x="155208" y="120992"/>
                    <a:pt x="154739" y="76916"/>
                  </a:cubicBezTo>
                  <a:cubicBezTo>
                    <a:pt x="155208" y="34716"/>
                    <a:pt x="123324" y="-920"/>
                    <a:pt x="77841" y="18"/>
                  </a:cubicBezTo>
                  <a:cubicBezTo>
                    <a:pt x="27670" y="956"/>
                    <a:pt x="-463" y="34247"/>
                    <a:pt x="6" y="78323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1A2ED31-0FD2-4C41-9BB5-6C6550CA6C98}"/>
                </a:ext>
              </a:extLst>
            </p:cNvPr>
            <p:cNvSpPr/>
            <p:nvPr/>
          </p:nvSpPr>
          <p:spPr>
            <a:xfrm>
              <a:off x="7001696" y="3720806"/>
              <a:ext cx="154734" cy="154734"/>
            </a:xfrm>
            <a:custGeom>
              <a:avLst/>
              <a:gdLst>
                <a:gd name="connsiteX0" fmla="*/ 77854 w 154733"/>
                <a:gd name="connsiteY0" fmla="*/ 39 h 154733"/>
                <a:gd name="connsiteX1" fmla="*/ 18 w 154733"/>
                <a:gd name="connsiteY1" fmla="*/ 77406 h 154733"/>
                <a:gd name="connsiteX2" fmla="*/ 76916 w 154733"/>
                <a:gd name="connsiteY2" fmla="*/ 154773 h 154733"/>
                <a:gd name="connsiteX3" fmla="*/ 155221 w 154733"/>
                <a:gd name="connsiteY3" fmla="*/ 78344 h 154733"/>
                <a:gd name="connsiteX4" fmla="*/ 77854 w 154733"/>
                <a:gd name="connsiteY4" fmla="*/ 39 h 15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4733">
                  <a:moveTo>
                    <a:pt x="77854" y="39"/>
                  </a:moveTo>
                  <a:cubicBezTo>
                    <a:pt x="36592" y="-1368"/>
                    <a:pt x="487" y="35674"/>
                    <a:pt x="18" y="77406"/>
                  </a:cubicBezTo>
                  <a:cubicBezTo>
                    <a:pt x="-920" y="119137"/>
                    <a:pt x="34716" y="154303"/>
                    <a:pt x="76916" y="154773"/>
                  </a:cubicBezTo>
                  <a:cubicBezTo>
                    <a:pt x="122398" y="155241"/>
                    <a:pt x="155221" y="123357"/>
                    <a:pt x="155221" y="78344"/>
                  </a:cubicBezTo>
                  <a:cubicBezTo>
                    <a:pt x="157096" y="37550"/>
                    <a:pt x="125681" y="1445"/>
                    <a:pt x="77854" y="39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" name="Graphic 25">
            <a:extLst>
              <a:ext uri="{FF2B5EF4-FFF2-40B4-BE49-F238E27FC236}">
                <a16:creationId xmlns:a16="http://schemas.microsoft.com/office/drawing/2014/main" id="{6D67C087-C6DD-42B1-8C43-88BCD548F633}"/>
              </a:ext>
            </a:extLst>
          </p:cNvPr>
          <p:cNvGrpSpPr/>
          <p:nvPr userDrawn="1"/>
        </p:nvGrpSpPr>
        <p:grpSpPr>
          <a:xfrm>
            <a:off x="342288" y="5278574"/>
            <a:ext cx="1920177" cy="1275995"/>
            <a:chOff x="342288" y="5278574"/>
            <a:chExt cx="1920177" cy="1275995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CD70BF-BA61-4DDC-8CB5-EE72ED9468C1}"/>
                </a:ext>
              </a:extLst>
            </p:cNvPr>
            <p:cNvSpPr/>
            <p:nvPr/>
          </p:nvSpPr>
          <p:spPr>
            <a:xfrm>
              <a:off x="342288" y="5278574"/>
              <a:ext cx="1920177" cy="1275995"/>
            </a:xfrm>
            <a:custGeom>
              <a:avLst/>
              <a:gdLst>
                <a:gd name="connsiteX0" fmla="*/ 1895460 w 1920176"/>
                <a:gd name="connsiteY0" fmla="*/ 616030 h 1274796"/>
                <a:gd name="connsiteX1" fmla="*/ 1829939 w 1920176"/>
                <a:gd name="connsiteY1" fmla="*/ 539306 h 1274796"/>
                <a:gd name="connsiteX2" fmla="*/ 1633135 w 1920176"/>
                <a:gd name="connsiteY2" fmla="*/ 367101 h 1274796"/>
                <a:gd name="connsiteX3" fmla="*/ 1431946 w 1920176"/>
                <a:gd name="connsiteY3" fmla="*/ 220229 h 1274796"/>
                <a:gd name="connsiteX4" fmla="*/ 1122124 w 1920176"/>
                <a:gd name="connsiteY4" fmla="*/ 73112 h 1274796"/>
                <a:gd name="connsiteX5" fmla="*/ 816931 w 1920176"/>
                <a:gd name="connsiteY5" fmla="*/ 2964 h 1274796"/>
                <a:gd name="connsiteX6" fmla="*/ 573360 w 1920176"/>
                <a:gd name="connsiteY6" fmla="*/ 15630 h 1274796"/>
                <a:gd name="connsiteX7" fmla="*/ 289114 w 1920176"/>
                <a:gd name="connsiteY7" fmla="*/ 113058 h 1274796"/>
                <a:gd name="connsiteX8" fmla="*/ 102052 w 1920176"/>
                <a:gd name="connsiteY8" fmla="*/ 262123 h 1274796"/>
                <a:gd name="connsiteX9" fmla="*/ 56991 w 1920176"/>
                <a:gd name="connsiteY9" fmla="*/ 711266 h 1274796"/>
                <a:gd name="connsiteX10" fmla="*/ 258180 w 1920176"/>
                <a:gd name="connsiteY10" fmla="*/ 899302 h 1274796"/>
                <a:gd name="connsiteX11" fmla="*/ 549977 w 1920176"/>
                <a:gd name="connsiteY11" fmla="*/ 1050316 h 1274796"/>
                <a:gd name="connsiteX12" fmla="*/ 879772 w 1920176"/>
                <a:gd name="connsiteY12" fmla="*/ 1181844 h 1274796"/>
                <a:gd name="connsiteX13" fmla="*/ 1159634 w 1920176"/>
                <a:gd name="connsiteY13" fmla="*/ 1270503 h 1274796"/>
                <a:gd name="connsiteX14" fmla="*/ 1272163 w 1920176"/>
                <a:gd name="connsiteY14" fmla="*/ 1270503 h 1274796"/>
                <a:gd name="connsiteX15" fmla="*/ 1408076 w 1920176"/>
                <a:gd name="connsiteY15" fmla="*/ 1214239 h 1274796"/>
                <a:gd name="connsiteX16" fmla="*/ 1738844 w 1920176"/>
                <a:gd name="connsiteY16" fmla="*/ 964579 h 1274796"/>
                <a:gd name="connsiteX17" fmla="*/ 1786584 w 1920176"/>
                <a:gd name="connsiteY17" fmla="*/ 967258 h 1274796"/>
                <a:gd name="connsiteX18" fmla="*/ 1807775 w 1920176"/>
                <a:gd name="connsiteY18" fmla="*/ 927069 h 1274796"/>
                <a:gd name="connsiteX19" fmla="*/ 1784879 w 1920176"/>
                <a:gd name="connsiteY19" fmla="*/ 918301 h 1274796"/>
                <a:gd name="connsiteX20" fmla="*/ 1836029 w 1920176"/>
                <a:gd name="connsiteY20" fmla="*/ 859600 h 1274796"/>
                <a:gd name="connsiteX21" fmla="*/ 1910805 w 1920176"/>
                <a:gd name="connsiteY21" fmla="*/ 735136 h 1274796"/>
                <a:gd name="connsiteX22" fmla="*/ 1895460 w 1920176"/>
                <a:gd name="connsiteY22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07775 w 1920177"/>
                <a:gd name="connsiteY17" fmla="*/ 927069 h 1274796"/>
                <a:gd name="connsiteX18" fmla="*/ 1784879 w 1920177"/>
                <a:gd name="connsiteY18" fmla="*/ 918301 h 1274796"/>
                <a:gd name="connsiteX19" fmla="*/ 1836029 w 1920177"/>
                <a:gd name="connsiteY19" fmla="*/ 859600 h 1274796"/>
                <a:gd name="connsiteX20" fmla="*/ 1910805 w 1920177"/>
                <a:gd name="connsiteY20" fmla="*/ 735136 h 1274796"/>
                <a:gd name="connsiteX21" fmla="*/ 1895460 w 1920177"/>
                <a:gd name="connsiteY21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784879 w 1920177"/>
                <a:gd name="connsiteY17" fmla="*/ 918301 h 1274796"/>
                <a:gd name="connsiteX18" fmla="*/ 1836029 w 1920177"/>
                <a:gd name="connsiteY18" fmla="*/ 859600 h 1274796"/>
                <a:gd name="connsiteX19" fmla="*/ 1910805 w 1920177"/>
                <a:gd name="connsiteY19" fmla="*/ 735136 h 1274796"/>
                <a:gd name="connsiteX20" fmla="*/ 1895460 w 1920177"/>
                <a:gd name="connsiteY20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6419"/>
                <a:gd name="connsiteX1" fmla="*/ 1829939 w 1920177"/>
                <a:gd name="connsiteY1" fmla="*/ 539306 h 1276419"/>
                <a:gd name="connsiteX2" fmla="*/ 1633135 w 1920177"/>
                <a:gd name="connsiteY2" fmla="*/ 367101 h 1276419"/>
                <a:gd name="connsiteX3" fmla="*/ 1431946 w 1920177"/>
                <a:gd name="connsiteY3" fmla="*/ 220229 h 1276419"/>
                <a:gd name="connsiteX4" fmla="*/ 1122124 w 1920177"/>
                <a:gd name="connsiteY4" fmla="*/ 73112 h 1276419"/>
                <a:gd name="connsiteX5" fmla="*/ 816931 w 1920177"/>
                <a:gd name="connsiteY5" fmla="*/ 2964 h 1276419"/>
                <a:gd name="connsiteX6" fmla="*/ 573360 w 1920177"/>
                <a:gd name="connsiteY6" fmla="*/ 15630 h 1276419"/>
                <a:gd name="connsiteX7" fmla="*/ 289114 w 1920177"/>
                <a:gd name="connsiteY7" fmla="*/ 113058 h 1276419"/>
                <a:gd name="connsiteX8" fmla="*/ 102052 w 1920177"/>
                <a:gd name="connsiteY8" fmla="*/ 262123 h 1276419"/>
                <a:gd name="connsiteX9" fmla="*/ 56991 w 1920177"/>
                <a:gd name="connsiteY9" fmla="*/ 711266 h 1276419"/>
                <a:gd name="connsiteX10" fmla="*/ 258180 w 1920177"/>
                <a:gd name="connsiteY10" fmla="*/ 899302 h 1276419"/>
                <a:gd name="connsiteX11" fmla="*/ 549977 w 1920177"/>
                <a:gd name="connsiteY11" fmla="*/ 1050316 h 1276419"/>
                <a:gd name="connsiteX12" fmla="*/ 879772 w 1920177"/>
                <a:gd name="connsiteY12" fmla="*/ 1181844 h 1276419"/>
                <a:gd name="connsiteX13" fmla="*/ 1159634 w 1920177"/>
                <a:gd name="connsiteY13" fmla="*/ 1270503 h 1276419"/>
                <a:gd name="connsiteX14" fmla="*/ 1272163 w 1920177"/>
                <a:gd name="connsiteY14" fmla="*/ 1270503 h 1276419"/>
                <a:gd name="connsiteX15" fmla="*/ 1414234 w 1920177"/>
                <a:gd name="connsiteY15" fmla="*/ 1211160 h 1276419"/>
                <a:gd name="connsiteX16" fmla="*/ 1738844 w 1920177"/>
                <a:gd name="connsiteY16" fmla="*/ 964579 h 1276419"/>
                <a:gd name="connsiteX17" fmla="*/ 1836029 w 1920177"/>
                <a:gd name="connsiteY17" fmla="*/ 859600 h 1276419"/>
                <a:gd name="connsiteX18" fmla="*/ 1910805 w 1920177"/>
                <a:gd name="connsiteY18" fmla="*/ 735136 h 1276419"/>
                <a:gd name="connsiteX19" fmla="*/ 1895460 w 1920177"/>
                <a:gd name="connsiteY19" fmla="*/ 616030 h 1276419"/>
                <a:gd name="connsiteX0" fmla="*/ 1895460 w 1920177"/>
                <a:gd name="connsiteY0" fmla="*/ 616030 h 1275785"/>
                <a:gd name="connsiteX1" fmla="*/ 1829939 w 1920177"/>
                <a:gd name="connsiteY1" fmla="*/ 539306 h 1275785"/>
                <a:gd name="connsiteX2" fmla="*/ 1633135 w 1920177"/>
                <a:gd name="connsiteY2" fmla="*/ 367101 h 1275785"/>
                <a:gd name="connsiteX3" fmla="*/ 1431946 w 1920177"/>
                <a:gd name="connsiteY3" fmla="*/ 220229 h 1275785"/>
                <a:gd name="connsiteX4" fmla="*/ 1122124 w 1920177"/>
                <a:gd name="connsiteY4" fmla="*/ 73112 h 1275785"/>
                <a:gd name="connsiteX5" fmla="*/ 816931 w 1920177"/>
                <a:gd name="connsiteY5" fmla="*/ 2964 h 1275785"/>
                <a:gd name="connsiteX6" fmla="*/ 573360 w 1920177"/>
                <a:gd name="connsiteY6" fmla="*/ 15630 h 1275785"/>
                <a:gd name="connsiteX7" fmla="*/ 289114 w 1920177"/>
                <a:gd name="connsiteY7" fmla="*/ 113058 h 1275785"/>
                <a:gd name="connsiteX8" fmla="*/ 102052 w 1920177"/>
                <a:gd name="connsiteY8" fmla="*/ 262123 h 1275785"/>
                <a:gd name="connsiteX9" fmla="*/ 56991 w 1920177"/>
                <a:gd name="connsiteY9" fmla="*/ 711266 h 1275785"/>
                <a:gd name="connsiteX10" fmla="*/ 258180 w 1920177"/>
                <a:gd name="connsiteY10" fmla="*/ 899302 h 1275785"/>
                <a:gd name="connsiteX11" fmla="*/ 549977 w 1920177"/>
                <a:gd name="connsiteY11" fmla="*/ 1050316 h 1275785"/>
                <a:gd name="connsiteX12" fmla="*/ 879772 w 1920177"/>
                <a:gd name="connsiteY12" fmla="*/ 1181844 h 1275785"/>
                <a:gd name="connsiteX13" fmla="*/ 1159634 w 1920177"/>
                <a:gd name="connsiteY13" fmla="*/ 1270503 h 1275785"/>
                <a:gd name="connsiteX14" fmla="*/ 1272163 w 1920177"/>
                <a:gd name="connsiteY14" fmla="*/ 1270503 h 1275785"/>
                <a:gd name="connsiteX15" fmla="*/ 1420392 w 1920177"/>
                <a:gd name="connsiteY15" fmla="*/ 1220396 h 1275785"/>
                <a:gd name="connsiteX16" fmla="*/ 1738844 w 1920177"/>
                <a:gd name="connsiteY16" fmla="*/ 964579 h 1275785"/>
                <a:gd name="connsiteX17" fmla="*/ 1836029 w 1920177"/>
                <a:gd name="connsiteY17" fmla="*/ 859600 h 1275785"/>
                <a:gd name="connsiteX18" fmla="*/ 1910805 w 1920177"/>
                <a:gd name="connsiteY18" fmla="*/ 735136 h 1275785"/>
                <a:gd name="connsiteX19" fmla="*/ 1895460 w 1920177"/>
                <a:gd name="connsiteY19" fmla="*/ 616030 h 1275785"/>
                <a:gd name="connsiteX0" fmla="*/ 1895460 w 1920177"/>
                <a:gd name="connsiteY0" fmla="*/ 616030 h 1275995"/>
                <a:gd name="connsiteX1" fmla="*/ 1829939 w 1920177"/>
                <a:gd name="connsiteY1" fmla="*/ 539306 h 1275995"/>
                <a:gd name="connsiteX2" fmla="*/ 1633135 w 1920177"/>
                <a:gd name="connsiteY2" fmla="*/ 367101 h 1275995"/>
                <a:gd name="connsiteX3" fmla="*/ 1431946 w 1920177"/>
                <a:gd name="connsiteY3" fmla="*/ 220229 h 1275995"/>
                <a:gd name="connsiteX4" fmla="*/ 1122124 w 1920177"/>
                <a:gd name="connsiteY4" fmla="*/ 73112 h 1275995"/>
                <a:gd name="connsiteX5" fmla="*/ 816931 w 1920177"/>
                <a:gd name="connsiteY5" fmla="*/ 2964 h 1275995"/>
                <a:gd name="connsiteX6" fmla="*/ 573360 w 1920177"/>
                <a:gd name="connsiteY6" fmla="*/ 15630 h 1275995"/>
                <a:gd name="connsiteX7" fmla="*/ 289114 w 1920177"/>
                <a:gd name="connsiteY7" fmla="*/ 113058 h 1275995"/>
                <a:gd name="connsiteX8" fmla="*/ 102052 w 1920177"/>
                <a:gd name="connsiteY8" fmla="*/ 262123 h 1275995"/>
                <a:gd name="connsiteX9" fmla="*/ 56991 w 1920177"/>
                <a:gd name="connsiteY9" fmla="*/ 711266 h 1275995"/>
                <a:gd name="connsiteX10" fmla="*/ 258180 w 1920177"/>
                <a:gd name="connsiteY10" fmla="*/ 899302 h 1275995"/>
                <a:gd name="connsiteX11" fmla="*/ 549977 w 1920177"/>
                <a:gd name="connsiteY11" fmla="*/ 1050316 h 1275995"/>
                <a:gd name="connsiteX12" fmla="*/ 879772 w 1920177"/>
                <a:gd name="connsiteY12" fmla="*/ 1181844 h 1275995"/>
                <a:gd name="connsiteX13" fmla="*/ 1159634 w 1920177"/>
                <a:gd name="connsiteY13" fmla="*/ 1270503 h 1275995"/>
                <a:gd name="connsiteX14" fmla="*/ 1272163 w 1920177"/>
                <a:gd name="connsiteY14" fmla="*/ 1270503 h 1275995"/>
                <a:gd name="connsiteX15" fmla="*/ 1417313 w 1920177"/>
                <a:gd name="connsiteY15" fmla="*/ 1217317 h 1275995"/>
                <a:gd name="connsiteX16" fmla="*/ 1738844 w 1920177"/>
                <a:gd name="connsiteY16" fmla="*/ 964579 h 1275995"/>
                <a:gd name="connsiteX17" fmla="*/ 1836029 w 1920177"/>
                <a:gd name="connsiteY17" fmla="*/ 859600 h 1275995"/>
                <a:gd name="connsiteX18" fmla="*/ 1910805 w 1920177"/>
                <a:gd name="connsiteY18" fmla="*/ 735136 h 1275995"/>
                <a:gd name="connsiteX19" fmla="*/ 1895460 w 1920177"/>
                <a:gd name="connsiteY19" fmla="*/ 616030 h 127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20177" h="1275995">
                  <a:moveTo>
                    <a:pt x="1895460" y="616030"/>
                  </a:moveTo>
                  <a:cubicBezTo>
                    <a:pt x="1875244" y="588994"/>
                    <a:pt x="1853809" y="563175"/>
                    <a:pt x="1829939" y="539306"/>
                  </a:cubicBezTo>
                  <a:cubicBezTo>
                    <a:pt x="1768560" y="476952"/>
                    <a:pt x="1701822" y="420930"/>
                    <a:pt x="1633135" y="367101"/>
                  </a:cubicBezTo>
                  <a:cubicBezTo>
                    <a:pt x="1567614" y="315952"/>
                    <a:pt x="1502094" y="264558"/>
                    <a:pt x="1431946" y="220229"/>
                  </a:cubicBezTo>
                  <a:cubicBezTo>
                    <a:pt x="1334518" y="158605"/>
                    <a:pt x="1230513" y="111353"/>
                    <a:pt x="1122124" y="73112"/>
                  </a:cubicBezTo>
                  <a:cubicBezTo>
                    <a:pt x="1022991" y="38038"/>
                    <a:pt x="921909" y="12220"/>
                    <a:pt x="816931" y="2964"/>
                  </a:cubicBezTo>
                  <a:cubicBezTo>
                    <a:pt x="735334" y="-4100"/>
                    <a:pt x="653982" y="1990"/>
                    <a:pt x="573360" y="15630"/>
                  </a:cubicBezTo>
                  <a:cubicBezTo>
                    <a:pt x="473496" y="32680"/>
                    <a:pt x="378017" y="63369"/>
                    <a:pt x="289114" y="113058"/>
                  </a:cubicBezTo>
                  <a:cubicBezTo>
                    <a:pt x="218478" y="152516"/>
                    <a:pt x="153201" y="198551"/>
                    <a:pt x="102052" y="262123"/>
                  </a:cubicBezTo>
                  <a:cubicBezTo>
                    <a:pt x="-4389" y="394381"/>
                    <a:pt x="-40681" y="562932"/>
                    <a:pt x="56991" y="711266"/>
                  </a:cubicBezTo>
                  <a:cubicBezTo>
                    <a:pt x="108872" y="789939"/>
                    <a:pt x="180238" y="848396"/>
                    <a:pt x="258180" y="899302"/>
                  </a:cubicBezTo>
                  <a:cubicBezTo>
                    <a:pt x="350250" y="959464"/>
                    <a:pt x="448896" y="1007204"/>
                    <a:pt x="549977" y="1050316"/>
                  </a:cubicBezTo>
                  <a:cubicBezTo>
                    <a:pt x="658853" y="1096594"/>
                    <a:pt x="769921" y="1137758"/>
                    <a:pt x="879772" y="1181844"/>
                  </a:cubicBezTo>
                  <a:cubicBezTo>
                    <a:pt x="970867" y="1218379"/>
                    <a:pt x="1061719" y="1255645"/>
                    <a:pt x="1159634" y="1270503"/>
                  </a:cubicBezTo>
                  <a:cubicBezTo>
                    <a:pt x="1197144" y="1276105"/>
                    <a:pt x="1229217" y="1279367"/>
                    <a:pt x="1272163" y="1270503"/>
                  </a:cubicBezTo>
                  <a:cubicBezTo>
                    <a:pt x="1315109" y="1261639"/>
                    <a:pt x="1374444" y="1241674"/>
                    <a:pt x="1417313" y="1217317"/>
                  </a:cubicBezTo>
                  <a:cubicBezTo>
                    <a:pt x="1538367" y="1148630"/>
                    <a:pt x="1669058" y="1024199"/>
                    <a:pt x="1738844" y="964579"/>
                  </a:cubicBezTo>
                  <a:cubicBezTo>
                    <a:pt x="1808630" y="904960"/>
                    <a:pt x="1807369" y="897840"/>
                    <a:pt x="1836029" y="859600"/>
                  </a:cubicBezTo>
                  <a:cubicBezTo>
                    <a:pt x="1865988" y="821116"/>
                    <a:pt x="1893268" y="781414"/>
                    <a:pt x="1910805" y="735136"/>
                  </a:cubicBezTo>
                  <a:cubicBezTo>
                    <a:pt x="1926637" y="692268"/>
                    <a:pt x="1922983" y="653053"/>
                    <a:pt x="1895460" y="616030"/>
                  </a:cubicBezTo>
                  <a:close/>
                </a:path>
              </a:pathLst>
            </a:custGeom>
            <a:solidFill>
              <a:schemeClr val="accent6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9F29BA9-7248-4B07-8F48-8AEAD8E18D52}"/>
                </a:ext>
              </a:extLst>
            </p:cNvPr>
            <p:cNvSpPr/>
            <p:nvPr/>
          </p:nvSpPr>
          <p:spPr>
            <a:xfrm>
              <a:off x="388529" y="5703379"/>
              <a:ext cx="1373967" cy="810074"/>
            </a:xfrm>
            <a:custGeom>
              <a:avLst/>
              <a:gdLst>
                <a:gd name="connsiteX0" fmla="*/ 1373526 w 1373967"/>
                <a:gd name="connsiteY0" fmla="*/ 753142 h 810074"/>
                <a:gd name="connsiteX1" fmla="*/ 1205950 w 1373967"/>
                <a:gd name="connsiteY1" fmla="*/ 809894 h 810074"/>
                <a:gd name="connsiteX2" fmla="*/ 1036425 w 1373967"/>
                <a:gd name="connsiteY2" fmla="*/ 784319 h 810074"/>
                <a:gd name="connsiteX3" fmla="*/ 640623 w 1373967"/>
                <a:gd name="connsiteY3" fmla="*/ 639395 h 810074"/>
                <a:gd name="connsiteX4" fmla="*/ 279896 w 1373967"/>
                <a:gd name="connsiteY4" fmla="*/ 474741 h 810074"/>
                <a:gd name="connsiteX5" fmla="*/ 44119 w 1373967"/>
                <a:gd name="connsiteY5" fmla="*/ 277449 h 810074"/>
                <a:gd name="connsiteX6" fmla="*/ 33 w 1373967"/>
                <a:gd name="connsiteY6" fmla="*/ 87465 h 810074"/>
                <a:gd name="connsiteX7" fmla="*/ 66041 w 1373967"/>
                <a:gd name="connsiteY7" fmla="*/ 10740 h 810074"/>
                <a:gd name="connsiteX8" fmla="*/ 368068 w 1373967"/>
                <a:gd name="connsiteY8" fmla="*/ 85516 h 810074"/>
                <a:gd name="connsiteX9" fmla="*/ 587038 w 1373967"/>
                <a:gd name="connsiteY9" fmla="*/ 267707 h 810074"/>
                <a:gd name="connsiteX10" fmla="*/ 935100 w 1373967"/>
                <a:gd name="connsiteY10" fmla="*/ 548056 h 810074"/>
                <a:gd name="connsiteX11" fmla="*/ 1215693 w 1373967"/>
                <a:gd name="connsiteY11" fmla="*/ 704672 h 810074"/>
                <a:gd name="connsiteX12" fmla="*/ 1373526 w 1373967"/>
                <a:gd name="connsiteY12" fmla="*/ 753142 h 81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3967" h="810074">
                  <a:moveTo>
                    <a:pt x="1373526" y="753142"/>
                  </a:moveTo>
                  <a:cubicBezTo>
                    <a:pt x="1382051" y="766295"/>
                    <a:pt x="1264894" y="805997"/>
                    <a:pt x="1205950" y="809894"/>
                  </a:cubicBezTo>
                  <a:cubicBezTo>
                    <a:pt x="1156992" y="811843"/>
                    <a:pt x="1086600" y="797715"/>
                    <a:pt x="1036425" y="784319"/>
                  </a:cubicBezTo>
                  <a:cubicBezTo>
                    <a:pt x="976507" y="768487"/>
                    <a:pt x="728065" y="674956"/>
                    <a:pt x="640623" y="639395"/>
                  </a:cubicBezTo>
                  <a:cubicBezTo>
                    <a:pt x="561463" y="606269"/>
                    <a:pt x="375132" y="539531"/>
                    <a:pt x="279896" y="474741"/>
                  </a:cubicBezTo>
                  <a:cubicBezTo>
                    <a:pt x="192941" y="420425"/>
                    <a:pt x="82847" y="336150"/>
                    <a:pt x="44119" y="277449"/>
                  </a:cubicBezTo>
                  <a:cubicBezTo>
                    <a:pt x="10507" y="218506"/>
                    <a:pt x="-697" y="176368"/>
                    <a:pt x="33" y="87465"/>
                  </a:cubicBezTo>
                  <a:cubicBezTo>
                    <a:pt x="5148" y="47519"/>
                    <a:pt x="30480" y="24624"/>
                    <a:pt x="66041" y="10740"/>
                  </a:cubicBezTo>
                  <a:cubicBezTo>
                    <a:pt x="126446" y="-13130"/>
                    <a:pt x="242142" y="-951"/>
                    <a:pt x="368068" y="85516"/>
                  </a:cubicBezTo>
                  <a:cubicBezTo>
                    <a:pt x="428717" y="134961"/>
                    <a:pt x="500083" y="190982"/>
                    <a:pt x="587038" y="267707"/>
                  </a:cubicBezTo>
                  <a:cubicBezTo>
                    <a:pt x="730988" y="386082"/>
                    <a:pt x="911717" y="531493"/>
                    <a:pt x="935100" y="548056"/>
                  </a:cubicBezTo>
                  <a:cubicBezTo>
                    <a:pt x="1020593" y="608218"/>
                    <a:pt x="1117777" y="665700"/>
                    <a:pt x="1215693" y="704672"/>
                  </a:cubicBezTo>
                  <a:cubicBezTo>
                    <a:pt x="1313852" y="755334"/>
                    <a:pt x="1357694" y="735849"/>
                    <a:pt x="1373526" y="7531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26364B3-7AF3-4796-9273-3B2BDA702A80}"/>
                </a:ext>
              </a:extLst>
            </p:cNvPr>
            <p:cNvSpPr/>
            <p:nvPr/>
          </p:nvSpPr>
          <p:spPr>
            <a:xfrm>
              <a:off x="419739" y="5303974"/>
              <a:ext cx="1825422" cy="1109932"/>
            </a:xfrm>
            <a:custGeom>
              <a:avLst/>
              <a:gdLst>
                <a:gd name="connsiteX0" fmla="*/ 1831405 w 1831613"/>
                <a:gd name="connsiteY0" fmla="*/ 677342 h 1104823"/>
                <a:gd name="connsiteX1" fmla="*/ 1831162 w 1831613"/>
                <a:gd name="connsiteY1" fmla="*/ 653716 h 1104823"/>
                <a:gd name="connsiteX2" fmla="*/ 1824098 w 1831613"/>
                <a:gd name="connsiteY2" fmla="*/ 635692 h 1104823"/>
                <a:gd name="connsiteX3" fmla="*/ 1747617 w 1831613"/>
                <a:gd name="connsiteY3" fmla="*/ 538507 h 1104823"/>
                <a:gd name="connsiteX4" fmla="*/ 1524994 w 1831613"/>
                <a:gd name="connsiteY4" fmla="*/ 346087 h 1104823"/>
                <a:gd name="connsiteX5" fmla="*/ 1378121 w 1831613"/>
                <a:gd name="connsiteY5" fmla="*/ 237942 h 1104823"/>
                <a:gd name="connsiteX6" fmla="*/ 945053 w 1831613"/>
                <a:gd name="connsiteY6" fmla="*/ 43086 h 1104823"/>
                <a:gd name="connsiteX7" fmla="*/ 720481 w 1831613"/>
                <a:gd name="connsiteY7" fmla="*/ 3384 h 1104823"/>
                <a:gd name="connsiteX8" fmla="*/ 583594 w 1831613"/>
                <a:gd name="connsiteY8" fmla="*/ 5576 h 1104823"/>
                <a:gd name="connsiteX9" fmla="*/ 245519 w 1831613"/>
                <a:gd name="connsiteY9" fmla="*/ 96428 h 1104823"/>
                <a:gd name="connsiteX10" fmla="*/ 26549 w 1831613"/>
                <a:gd name="connsiteY10" fmla="*/ 262786 h 1104823"/>
                <a:gd name="connsiteX11" fmla="*/ 0 w 1831613"/>
                <a:gd name="connsiteY11" fmla="*/ 301757 h 1104823"/>
                <a:gd name="connsiteX12" fmla="*/ 104492 w 1831613"/>
                <a:gd name="connsiteY12" fmla="*/ 282759 h 1104823"/>
                <a:gd name="connsiteX13" fmla="*/ 252826 w 1831613"/>
                <a:gd name="connsiteY13" fmla="*/ 318807 h 1104823"/>
                <a:gd name="connsiteX14" fmla="*/ 388982 w 1831613"/>
                <a:gd name="connsiteY14" fmla="*/ 386276 h 1104823"/>
                <a:gd name="connsiteX15" fmla="*/ 549738 w 1831613"/>
                <a:gd name="connsiteY15" fmla="*/ 495639 h 1104823"/>
                <a:gd name="connsiteX16" fmla="*/ 739236 w 1831613"/>
                <a:gd name="connsiteY16" fmla="*/ 655421 h 1104823"/>
                <a:gd name="connsiteX17" fmla="*/ 739236 w 1831613"/>
                <a:gd name="connsiteY17" fmla="*/ 655421 h 1104823"/>
                <a:gd name="connsiteX18" fmla="*/ 968192 w 1831613"/>
                <a:gd name="connsiteY18" fmla="*/ 833471 h 1104823"/>
                <a:gd name="connsiteX19" fmla="*/ 968192 w 1831613"/>
                <a:gd name="connsiteY19" fmla="*/ 833471 h 1104823"/>
                <a:gd name="connsiteX20" fmla="*/ 1216390 w 1831613"/>
                <a:gd name="connsiteY20" fmla="*/ 1002996 h 1104823"/>
                <a:gd name="connsiteX21" fmla="*/ 1343047 w 1831613"/>
                <a:gd name="connsiteY21" fmla="*/ 1085810 h 1104823"/>
                <a:gd name="connsiteX22" fmla="*/ 1386646 w 1831613"/>
                <a:gd name="connsiteY22" fmla="*/ 1104808 h 1104823"/>
                <a:gd name="connsiteX23" fmla="*/ 1441449 w 1831613"/>
                <a:gd name="connsiteY23" fmla="*/ 1076310 h 1104823"/>
                <a:gd name="connsiteX24" fmla="*/ 1791460 w 1831613"/>
                <a:gd name="connsiteY24" fmla="*/ 766733 h 1104823"/>
                <a:gd name="connsiteX25" fmla="*/ 1831405 w 1831613"/>
                <a:gd name="connsiteY25" fmla="*/ 677342 h 1104823"/>
                <a:gd name="connsiteX26" fmla="*/ 840318 w 1831613"/>
                <a:gd name="connsiteY26" fmla="*/ 736286 h 1104823"/>
                <a:gd name="connsiteX27" fmla="*/ 841779 w 1831613"/>
                <a:gd name="connsiteY27" fmla="*/ 738235 h 1104823"/>
                <a:gd name="connsiteX28" fmla="*/ 840318 w 1831613"/>
                <a:gd name="connsiteY28" fmla="*/ 736286 h 1104823"/>
                <a:gd name="connsiteX29" fmla="*/ 1254631 w 1831613"/>
                <a:gd name="connsiteY29" fmla="*/ 1026135 h 1104823"/>
                <a:gd name="connsiteX30" fmla="*/ 1254631 w 1831613"/>
                <a:gd name="connsiteY30" fmla="*/ 1026135 h 1104823"/>
                <a:gd name="connsiteX31" fmla="*/ 1256092 w 1831613"/>
                <a:gd name="connsiteY31" fmla="*/ 1028083 h 1104823"/>
                <a:gd name="connsiteX32" fmla="*/ 1254631 w 1831613"/>
                <a:gd name="connsiteY32" fmla="*/ 1026135 h 1104823"/>
                <a:gd name="connsiteX0" fmla="*/ 1791460 w 1833764"/>
                <a:gd name="connsiteY0" fmla="*/ 766733 h 1104823"/>
                <a:gd name="connsiteX1" fmla="*/ 1831162 w 1833764"/>
                <a:gd name="connsiteY1" fmla="*/ 653716 h 1104823"/>
                <a:gd name="connsiteX2" fmla="*/ 1824098 w 1833764"/>
                <a:gd name="connsiteY2" fmla="*/ 635692 h 1104823"/>
                <a:gd name="connsiteX3" fmla="*/ 1747617 w 1833764"/>
                <a:gd name="connsiteY3" fmla="*/ 538507 h 1104823"/>
                <a:gd name="connsiteX4" fmla="*/ 1524994 w 1833764"/>
                <a:gd name="connsiteY4" fmla="*/ 346087 h 1104823"/>
                <a:gd name="connsiteX5" fmla="*/ 1378121 w 1833764"/>
                <a:gd name="connsiteY5" fmla="*/ 237942 h 1104823"/>
                <a:gd name="connsiteX6" fmla="*/ 945053 w 1833764"/>
                <a:gd name="connsiteY6" fmla="*/ 43086 h 1104823"/>
                <a:gd name="connsiteX7" fmla="*/ 720481 w 1833764"/>
                <a:gd name="connsiteY7" fmla="*/ 3384 h 1104823"/>
                <a:gd name="connsiteX8" fmla="*/ 583594 w 1833764"/>
                <a:gd name="connsiteY8" fmla="*/ 5576 h 1104823"/>
                <a:gd name="connsiteX9" fmla="*/ 245519 w 1833764"/>
                <a:gd name="connsiteY9" fmla="*/ 96428 h 1104823"/>
                <a:gd name="connsiteX10" fmla="*/ 26549 w 1833764"/>
                <a:gd name="connsiteY10" fmla="*/ 262786 h 1104823"/>
                <a:gd name="connsiteX11" fmla="*/ 0 w 1833764"/>
                <a:gd name="connsiteY11" fmla="*/ 301757 h 1104823"/>
                <a:gd name="connsiteX12" fmla="*/ 104492 w 1833764"/>
                <a:gd name="connsiteY12" fmla="*/ 282759 h 1104823"/>
                <a:gd name="connsiteX13" fmla="*/ 252826 w 1833764"/>
                <a:gd name="connsiteY13" fmla="*/ 318807 h 1104823"/>
                <a:gd name="connsiteX14" fmla="*/ 388982 w 1833764"/>
                <a:gd name="connsiteY14" fmla="*/ 386276 h 1104823"/>
                <a:gd name="connsiteX15" fmla="*/ 549738 w 1833764"/>
                <a:gd name="connsiteY15" fmla="*/ 495639 h 1104823"/>
                <a:gd name="connsiteX16" fmla="*/ 739236 w 1833764"/>
                <a:gd name="connsiteY16" fmla="*/ 655421 h 1104823"/>
                <a:gd name="connsiteX17" fmla="*/ 739236 w 1833764"/>
                <a:gd name="connsiteY17" fmla="*/ 655421 h 1104823"/>
                <a:gd name="connsiteX18" fmla="*/ 968192 w 1833764"/>
                <a:gd name="connsiteY18" fmla="*/ 833471 h 1104823"/>
                <a:gd name="connsiteX19" fmla="*/ 968192 w 1833764"/>
                <a:gd name="connsiteY19" fmla="*/ 833471 h 1104823"/>
                <a:gd name="connsiteX20" fmla="*/ 1216390 w 1833764"/>
                <a:gd name="connsiteY20" fmla="*/ 1002996 h 1104823"/>
                <a:gd name="connsiteX21" fmla="*/ 1343047 w 1833764"/>
                <a:gd name="connsiteY21" fmla="*/ 1085810 h 1104823"/>
                <a:gd name="connsiteX22" fmla="*/ 1386646 w 1833764"/>
                <a:gd name="connsiteY22" fmla="*/ 1104808 h 1104823"/>
                <a:gd name="connsiteX23" fmla="*/ 1441449 w 1833764"/>
                <a:gd name="connsiteY23" fmla="*/ 1076310 h 1104823"/>
                <a:gd name="connsiteX24" fmla="*/ 1791460 w 1833764"/>
                <a:gd name="connsiteY24" fmla="*/ 766733 h 1104823"/>
                <a:gd name="connsiteX25" fmla="*/ 840318 w 1833764"/>
                <a:gd name="connsiteY25" fmla="*/ 736286 h 1104823"/>
                <a:gd name="connsiteX26" fmla="*/ 841779 w 1833764"/>
                <a:gd name="connsiteY26" fmla="*/ 738235 h 1104823"/>
                <a:gd name="connsiteX27" fmla="*/ 840318 w 1833764"/>
                <a:gd name="connsiteY27" fmla="*/ 736286 h 1104823"/>
                <a:gd name="connsiteX28" fmla="*/ 1254631 w 1833764"/>
                <a:gd name="connsiteY28" fmla="*/ 1026135 h 1104823"/>
                <a:gd name="connsiteX29" fmla="*/ 1254631 w 1833764"/>
                <a:gd name="connsiteY29" fmla="*/ 1026135 h 1104823"/>
                <a:gd name="connsiteX30" fmla="*/ 1256092 w 1833764"/>
                <a:gd name="connsiteY30" fmla="*/ 1028083 h 1104823"/>
                <a:gd name="connsiteX31" fmla="*/ 1254631 w 1833764"/>
                <a:gd name="connsiteY31" fmla="*/ 1026135 h 1104823"/>
                <a:gd name="connsiteX0" fmla="*/ 1791460 w 1834540"/>
                <a:gd name="connsiteY0" fmla="*/ 766733 h 1104823"/>
                <a:gd name="connsiteX1" fmla="*/ 1824098 w 1834540"/>
                <a:gd name="connsiteY1" fmla="*/ 635692 h 1104823"/>
                <a:gd name="connsiteX2" fmla="*/ 1747617 w 1834540"/>
                <a:gd name="connsiteY2" fmla="*/ 538507 h 1104823"/>
                <a:gd name="connsiteX3" fmla="*/ 1524994 w 1834540"/>
                <a:gd name="connsiteY3" fmla="*/ 346087 h 1104823"/>
                <a:gd name="connsiteX4" fmla="*/ 1378121 w 1834540"/>
                <a:gd name="connsiteY4" fmla="*/ 237942 h 1104823"/>
                <a:gd name="connsiteX5" fmla="*/ 945053 w 1834540"/>
                <a:gd name="connsiteY5" fmla="*/ 43086 h 1104823"/>
                <a:gd name="connsiteX6" fmla="*/ 720481 w 1834540"/>
                <a:gd name="connsiteY6" fmla="*/ 3384 h 1104823"/>
                <a:gd name="connsiteX7" fmla="*/ 583594 w 1834540"/>
                <a:gd name="connsiteY7" fmla="*/ 5576 h 1104823"/>
                <a:gd name="connsiteX8" fmla="*/ 245519 w 1834540"/>
                <a:gd name="connsiteY8" fmla="*/ 96428 h 1104823"/>
                <a:gd name="connsiteX9" fmla="*/ 26549 w 1834540"/>
                <a:gd name="connsiteY9" fmla="*/ 262786 h 1104823"/>
                <a:gd name="connsiteX10" fmla="*/ 0 w 1834540"/>
                <a:gd name="connsiteY10" fmla="*/ 301757 h 1104823"/>
                <a:gd name="connsiteX11" fmla="*/ 104492 w 1834540"/>
                <a:gd name="connsiteY11" fmla="*/ 282759 h 1104823"/>
                <a:gd name="connsiteX12" fmla="*/ 252826 w 1834540"/>
                <a:gd name="connsiteY12" fmla="*/ 318807 h 1104823"/>
                <a:gd name="connsiteX13" fmla="*/ 388982 w 1834540"/>
                <a:gd name="connsiteY13" fmla="*/ 386276 h 1104823"/>
                <a:gd name="connsiteX14" fmla="*/ 549738 w 1834540"/>
                <a:gd name="connsiteY14" fmla="*/ 495639 h 1104823"/>
                <a:gd name="connsiteX15" fmla="*/ 739236 w 1834540"/>
                <a:gd name="connsiteY15" fmla="*/ 655421 h 1104823"/>
                <a:gd name="connsiteX16" fmla="*/ 739236 w 1834540"/>
                <a:gd name="connsiteY16" fmla="*/ 655421 h 1104823"/>
                <a:gd name="connsiteX17" fmla="*/ 968192 w 1834540"/>
                <a:gd name="connsiteY17" fmla="*/ 833471 h 1104823"/>
                <a:gd name="connsiteX18" fmla="*/ 968192 w 1834540"/>
                <a:gd name="connsiteY18" fmla="*/ 833471 h 1104823"/>
                <a:gd name="connsiteX19" fmla="*/ 1216390 w 1834540"/>
                <a:gd name="connsiteY19" fmla="*/ 1002996 h 1104823"/>
                <a:gd name="connsiteX20" fmla="*/ 1343047 w 1834540"/>
                <a:gd name="connsiteY20" fmla="*/ 1085810 h 1104823"/>
                <a:gd name="connsiteX21" fmla="*/ 1386646 w 1834540"/>
                <a:gd name="connsiteY21" fmla="*/ 1104808 h 1104823"/>
                <a:gd name="connsiteX22" fmla="*/ 1441449 w 1834540"/>
                <a:gd name="connsiteY22" fmla="*/ 1076310 h 1104823"/>
                <a:gd name="connsiteX23" fmla="*/ 1791460 w 1834540"/>
                <a:gd name="connsiteY23" fmla="*/ 766733 h 1104823"/>
                <a:gd name="connsiteX24" fmla="*/ 840318 w 1834540"/>
                <a:gd name="connsiteY24" fmla="*/ 736286 h 1104823"/>
                <a:gd name="connsiteX25" fmla="*/ 841779 w 1834540"/>
                <a:gd name="connsiteY25" fmla="*/ 738235 h 1104823"/>
                <a:gd name="connsiteX26" fmla="*/ 840318 w 1834540"/>
                <a:gd name="connsiteY26" fmla="*/ 736286 h 1104823"/>
                <a:gd name="connsiteX27" fmla="*/ 1254631 w 1834540"/>
                <a:gd name="connsiteY27" fmla="*/ 1026135 h 1104823"/>
                <a:gd name="connsiteX28" fmla="*/ 1254631 w 1834540"/>
                <a:gd name="connsiteY28" fmla="*/ 1026135 h 1104823"/>
                <a:gd name="connsiteX29" fmla="*/ 1256092 w 1834540"/>
                <a:gd name="connsiteY29" fmla="*/ 1028083 h 1104823"/>
                <a:gd name="connsiteX30" fmla="*/ 1254631 w 1834540"/>
                <a:gd name="connsiteY30" fmla="*/ 1026135 h 1104823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26625"/>
                <a:gd name="connsiteY0" fmla="*/ 754418 h 1109932"/>
                <a:gd name="connsiteX1" fmla="*/ 1824098 w 1826625"/>
                <a:gd name="connsiteY1" fmla="*/ 635692 h 1109932"/>
                <a:gd name="connsiteX2" fmla="*/ 1747617 w 1826625"/>
                <a:gd name="connsiteY2" fmla="*/ 538507 h 1109932"/>
                <a:gd name="connsiteX3" fmla="*/ 1524994 w 1826625"/>
                <a:gd name="connsiteY3" fmla="*/ 346087 h 1109932"/>
                <a:gd name="connsiteX4" fmla="*/ 1378121 w 1826625"/>
                <a:gd name="connsiteY4" fmla="*/ 237942 h 1109932"/>
                <a:gd name="connsiteX5" fmla="*/ 945053 w 1826625"/>
                <a:gd name="connsiteY5" fmla="*/ 43086 h 1109932"/>
                <a:gd name="connsiteX6" fmla="*/ 720481 w 1826625"/>
                <a:gd name="connsiteY6" fmla="*/ 3384 h 1109932"/>
                <a:gd name="connsiteX7" fmla="*/ 583594 w 1826625"/>
                <a:gd name="connsiteY7" fmla="*/ 5576 h 1109932"/>
                <a:gd name="connsiteX8" fmla="*/ 245519 w 1826625"/>
                <a:gd name="connsiteY8" fmla="*/ 96428 h 1109932"/>
                <a:gd name="connsiteX9" fmla="*/ 26549 w 1826625"/>
                <a:gd name="connsiteY9" fmla="*/ 262786 h 1109932"/>
                <a:gd name="connsiteX10" fmla="*/ 0 w 1826625"/>
                <a:gd name="connsiteY10" fmla="*/ 301757 h 1109932"/>
                <a:gd name="connsiteX11" fmla="*/ 104492 w 1826625"/>
                <a:gd name="connsiteY11" fmla="*/ 282759 h 1109932"/>
                <a:gd name="connsiteX12" fmla="*/ 252826 w 1826625"/>
                <a:gd name="connsiteY12" fmla="*/ 318807 h 1109932"/>
                <a:gd name="connsiteX13" fmla="*/ 388982 w 1826625"/>
                <a:gd name="connsiteY13" fmla="*/ 386276 h 1109932"/>
                <a:gd name="connsiteX14" fmla="*/ 549738 w 1826625"/>
                <a:gd name="connsiteY14" fmla="*/ 495639 h 1109932"/>
                <a:gd name="connsiteX15" fmla="*/ 739236 w 1826625"/>
                <a:gd name="connsiteY15" fmla="*/ 655421 h 1109932"/>
                <a:gd name="connsiteX16" fmla="*/ 739236 w 1826625"/>
                <a:gd name="connsiteY16" fmla="*/ 655421 h 1109932"/>
                <a:gd name="connsiteX17" fmla="*/ 968192 w 1826625"/>
                <a:gd name="connsiteY17" fmla="*/ 833471 h 1109932"/>
                <a:gd name="connsiteX18" fmla="*/ 968192 w 1826625"/>
                <a:gd name="connsiteY18" fmla="*/ 833471 h 1109932"/>
                <a:gd name="connsiteX19" fmla="*/ 1216390 w 1826625"/>
                <a:gd name="connsiteY19" fmla="*/ 1002996 h 1109932"/>
                <a:gd name="connsiteX20" fmla="*/ 1343047 w 1826625"/>
                <a:gd name="connsiteY20" fmla="*/ 1085810 h 1109932"/>
                <a:gd name="connsiteX21" fmla="*/ 1386646 w 1826625"/>
                <a:gd name="connsiteY21" fmla="*/ 1104808 h 1109932"/>
                <a:gd name="connsiteX22" fmla="*/ 1441449 w 1826625"/>
                <a:gd name="connsiteY22" fmla="*/ 1076310 h 1109932"/>
                <a:gd name="connsiteX23" fmla="*/ 1782224 w 1826625"/>
                <a:gd name="connsiteY23" fmla="*/ 754418 h 1109932"/>
                <a:gd name="connsiteX24" fmla="*/ 840318 w 1826625"/>
                <a:gd name="connsiteY24" fmla="*/ 736286 h 1109932"/>
                <a:gd name="connsiteX25" fmla="*/ 841779 w 1826625"/>
                <a:gd name="connsiteY25" fmla="*/ 738235 h 1109932"/>
                <a:gd name="connsiteX26" fmla="*/ 840318 w 1826625"/>
                <a:gd name="connsiteY26" fmla="*/ 736286 h 1109932"/>
                <a:gd name="connsiteX27" fmla="*/ 1254631 w 1826625"/>
                <a:gd name="connsiteY27" fmla="*/ 1026135 h 1109932"/>
                <a:gd name="connsiteX28" fmla="*/ 1254631 w 1826625"/>
                <a:gd name="connsiteY28" fmla="*/ 1026135 h 1109932"/>
                <a:gd name="connsiteX29" fmla="*/ 1256092 w 1826625"/>
                <a:gd name="connsiteY29" fmla="*/ 1028083 h 1109932"/>
                <a:gd name="connsiteX30" fmla="*/ 1254631 w 1826625"/>
                <a:gd name="connsiteY30" fmla="*/ 1026135 h 1109932"/>
                <a:gd name="connsiteX0" fmla="*/ 1782224 w 1825422"/>
                <a:gd name="connsiteY0" fmla="*/ 754418 h 1109932"/>
                <a:gd name="connsiteX1" fmla="*/ 1824098 w 1825422"/>
                <a:gd name="connsiteY1" fmla="*/ 635692 h 1109932"/>
                <a:gd name="connsiteX2" fmla="*/ 1747617 w 1825422"/>
                <a:gd name="connsiteY2" fmla="*/ 538507 h 1109932"/>
                <a:gd name="connsiteX3" fmla="*/ 1524994 w 1825422"/>
                <a:gd name="connsiteY3" fmla="*/ 346087 h 1109932"/>
                <a:gd name="connsiteX4" fmla="*/ 1378121 w 1825422"/>
                <a:gd name="connsiteY4" fmla="*/ 237942 h 1109932"/>
                <a:gd name="connsiteX5" fmla="*/ 945053 w 1825422"/>
                <a:gd name="connsiteY5" fmla="*/ 43086 h 1109932"/>
                <a:gd name="connsiteX6" fmla="*/ 720481 w 1825422"/>
                <a:gd name="connsiteY6" fmla="*/ 3384 h 1109932"/>
                <a:gd name="connsiteX7" fmla="*/ 583594 w 1825422"/>
                <a:gd name="connsiteY7" fmla="*/ 5576 h 1109932"/>
                <a:gd name="connsiteX8" fmla="*/ 245519 w 1825422"/>
                <a:gd name="connsiteY8" fmla="*/ 96428 h 1109932"/>
                <a:gd name="connsiteX9" fmla="*/ 26549 w 1825422"/>
                <a:gd name="connsiteY9" fmla="*/ 262786 h 1109932"/>
                <a:gd name="connsiteX10" fmla="*/ 0 w 1825422"/>
                <a:gd name="connsiteY10" fmla="*/ 301757 h 1109932"/>
                <a:gd name="connsiteX11" fmla="*/ 104492 w 1825422"/>
                <a:gd name="connsiteY11" fmla="*/ 282759 h 1109932"/>
                <a:gd name="connsiteX12" fmla="*/ 252826 w 1825422"/>
                <a:gd name="connsiteY12" fmla="*/ 318807 h 1109932"/>
                <a:gd name="connsiteX13" fmla="*/ 388982 w 1825422"/>
                <a:gd name="connsiteY13" fmla="*/ 386276 h 1109932"/>
                <a:gd name="connsiteX14" fmla="*/ 549738 w 1825422"/>
                <a:gd name="connsiteY14" fmla="*/ 495639 h 1109932"/>
                <a:gd name="connsiteX15" fmla="*/ 739236 w 1825422"/>
                <a:gd name="connsiteY15" fmla="*/ 655421 h 1109932"/>
                <a:gd name="connsiteX16" fmla="*/ 739236 w 1825422"/>
                <a:gd name="connsiteY16" fmla="*/ 655421 h 1109932"/>
                <a:gd name="connsiteX17" fmla="*/ 968192 w 1825422"/>
                <a:gd name="connsiteY17" fmla="*/ 833471 h 1109932"/>
                <a:gd name="connsiteX18" fmla="*/ 968192 w 1825422"/>
                <a:gd name="connsiteY18" fmla="*/ 833471 h 1109932"/>
                <a:gd name="connsiteX19" fmla="*/ 1216390 w 1825422"/>
                <a:gd name="connsiteY19" fmla="*/ 1002996 h 1109932"/>
                <a:gd name="connsiteX20" fmla="*/ 1343047 w 1825422"/>
                <a:gd name="connsiteY20" fmla="*/ 1085810 h 1109932"/>
                <a:gd name="connsiteX21" fmla="*/ 1386646 w 1825422"/>
                <a:gd name="connsiteY21" fmla="*/ 1104808 h 1109932"/>
                <a:gd name="connsiteX22" fmla="*/ 1441449 w 1825422"/>
                <a:gd name="connsiteY22" fmla="*/ 1076310 h 1109932"/>
                <a:gd name="connsiteX23" fmla="*/ 1782224 w 1825422"/>
                <a:gd name="connsiteY23" fmla="*/ 754418 h 1109932"/>
                <a:gd name="connsiteX24" fmla="*/ 840318 w 1825422"/>
                <a:gd name="connsiteY24" fmla="*/ 736286 h 1109932"/>
                <a:gd name="connsiteX25" fmla="*/ 841779 w 1825422"/>
                <a:gd name="connsiteY25" fmla="*/ 738235 h 1109932"/>
                <a:gd name="connsiteX26" fmla="*/ 840318 w 1825422"/>
                <a:gd name="connsiteY26" fmla="*/ 736286 h 1109932"/>
                <a:gd name="connsiteX27" fmla="*/ 1254631 w 1825422"/>
                <a:gd name="connsiteY27" fmla="*/ 1026135 h 1109932"/>
                <a:gd name="connsiteX28" fmla="*/ 1254631 w 1825422"/>
                <a:gd name="connsiteY28" fmla="*/ 1026135 h 1109932"/>
                <a:gd name="connsiteX29" fmla="*/ 1256092 w 1825422"/>
                <a:gd name="connsiteY29" fmla="*/ 1028083 h 1109932"/>
                <a:gd name="connsiteX30" fmla="*/ 1254631 w 1825422"/>
                <a:gd name="connsiteY30" fmla="*/ 1026135 h 110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25422" h="1109932">
                  <a:moveTo>
                    <a:pt x="1782224" y="754418"/>
                  </a:moveTo>
                  <a:cubicBezTo>
                    <a:pt x="1824448" y="705612"/>
                    <a:pt x="1828326" y="661414"/>
                    <a:pt x="1824098" y="635692"/>
                  </a:cubicBezTo>
                  <a:cubicBezTo>
                    <a:pt x="1804612" y="598669"/>
                    <a:pt x="1776358" y="568223"/>
                    <a:pt x="1747617" y="538507"/>
                  </a:cubicBezTo>
                  <a:cubicBezTo>
                    <a:pt x="1678687" y="468359"/>
                    <a:pt x="1602693" y="406249"/>
                    <a:pt x="1524994" y="346087"/>
                  </a:cubicBezTo>
                  <a:cubicBezTo>
                    <a:pt x="1488702" y="318076"/>
                    <a:pt x="1390786" y="245980"/>
                    <a:pt x="1378121" y="237942"/>
                  </a:cubicBezTo>
                  <a:cubicBezTo>
                    <a:pt x="1244401" y="149526"/>
                    <a:pt x="1098746" y="86928"/>
                    <a:pt x="945053" y="43086"/>
                  </a:cubicBezTo>
                  <a:cubicBezTo>
                    <a:pt x="871495" y="22139"/>
                    <a:pt x="796962" y="7768"/>
                    <a:pt x="720481" y="3384"/>
                  </a:cubicBezTo>
                  <a:cubicBezTo>
                    <a:pt x="710982" y="-26"/>
                    <a:pt x="654717" y="-2949"/>
                    <a:pt x="583594" y="5576"/>
                  </a:cubicBezTo>
                  <a:cubicBezTo>
                    <a:pt x="466437" y="19703"/>
                    <a:pt x="352690" y="45765"/>
                    <a:pt x="245519" y="96428"/>
                  </a:cubicBezTo>
                  <a:cubicBezTo>
                    <a:pt x="160756" y="136373"/>
                    <a:pt x="84762" y="187766"/>
                    <a:pt x="26549" y="262786"/>
                  </a:cubicBezTo>
                  <a:cubicBezTo>
                    <a:pt x="17537" y="274477"/>
                    <a:pt x="8525" y="286169"/>
                    <a:pt x="0" y="301757"/>
                  </a:cubicBezTo>
                  <a:cubicBezTo>
                    <a:pt x="35318" y="286169"/>
                    <a:pt x="69418" y="280323"/>
                    <a:pt x="104492" y="282759"/>
                  </a:cubicBezTo>
                  <a:cubicBezTo>
                    <a:pt x="155885" y="286169"/>
                    <a:pt x="205086" y="300052"/>
                    <a:pt x="252826" y="318807"/>
                  </a:cubicBezTo>
                  <a:cubicBezTo>
                    <a:pt x="300079" y="337318"/>
                    <a:pt x="344652" y="361432"/>
                    <a:pt x="388982" y="386276"/>
                  </a:cubicBezTo>
                  <a:cubicBezTo>
                    <a:pt x="408467" y="398455"/>
                    <a:pt x="532688" y="482973"/>
                    <a:pt x="549738" y="495639"/>
                  </a:cubicBezTo>
                  <a:cubicBezTo>
                    <a:pt x="569955" y="511958"/>
                    <a:pt x="718776" y="640320"/>
                    <a:pt x="739236" y="655421"/>
                  </a:cubicBezTo>
                  <a:lnTo>
                    <a:pt x="739236" y="655421"/>
                  </a:lnTo>
                  <a:cubicBezTo>
                    <a:pt x="772118" y="684649"/>
                    <a:pt x="926054" y="803755"/>
                    <a:pt x="968192" y="833471"/>
                  </a:cubicBezTo>
                  <a:lnTo>
                    <a:pt x="968192" y="833471"/>
                  </a:lnTo>
                  <a:lnTo>
                    <a:pt x="1216390" y="1002996"/>
                  </a:lnTo>
                  <a:cubicBezTo>
                    <a:pt x="1228812" y="1012251"/>
                    <a:pt x="1320151" y="1072900"/>
                    <a:pt x="1343047" y="1085810"/>
                  </a:cubicBezTo>
                  <a:cubicBezTo>
                    <a:pt x="1354982" y="1094335"/>
                    <a:pt x="1385184" y="1105295"/>
                    <a:pt x="1386646" y="1104808"/>
                  </a:cubicBezTo>
                  <a:cubicBezTo>
                    <a:pt x="1406131" y="1097745"/>
                    <a:pt x="1375519" y="1134708"/>
                    <a:pt x="1441449" y="1076310"/>
                  </a:cubicBezTo>
                  <a:cubicBezTo>
                    <a:pt x="1507379" y="1017912"/>
                    <a:pt x="1748580" y="799576"/>
                    <a:pt x="1782224" y="754418"/>
                  </a:cubicBezTo>
                  <a:close/>
                  <a:moveTo>
                    <a:pt x="840318" y="736286"/>
                  </a:moveTo>
                  <a:cubicBezTo>
                    <a:pt x="840805" y="736773"/>
                    <a:pt x="841292" y="737504"/>
                    <a:pt x="841779" y="738235"/>
                  </a:cubicBezTo>
                  <a:cubicBezTo>
                    <a:pt x="841292" y="737504"/>
                    <a:pt x="840805" y="736773"/>
                    <a:pt x="840318" y="736286"/>
                  </a:cubicBezTo>
                  <a:close/>
                  <a:moveTo>
                    <a:pt x="1254631" y="1026135"/>
                  </a:moveTo>
                  <a:lnTo>
                    <a:pt x="1254631" y="1026135"/>
                  </a:lnTo>
                  <a:cubicBezTo>
                    <a:pt x="1255361" y="1026378"/>
                    <a:pt x="1255605" y="1027353"/>
                    <a:pt x="1256092" y="1028083"/>
                  </a:cubicBezTo>
                  <a:cubicBezTo>
                    <a:pt x="1255361" y="1027353"/>
                    <a:pt x="1254874" y="1026866"/>
                    <a:pt x="1254631" y="10261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B99173D-9F65-4E1F-B7A2-F354980E356C}"/>
                </a:ext>
              </a:extLst>
            </p:cNvPr>
            <p:cNvSpPr/>
            <p:nvPr/>
          </p:nvSpPr>
          <p:spPr>
            <a:xfrm>
              <a:off x="1114199" y="5450886"/>
              <a:ext cx="1037568" cy="782036"/>
            </a:xfrm>
            <a:custGeom>
              <a:avLst/>
              <a:gdLst>
                <a:gd name="connsiteX0" fmla="*/ 1037568 w 1037568"/>
                <a:gd name="connsiteY0" fmla="*/ 662931 h 782036"/>
                <a:gd name="connsiteX1" fmla="*/ 557978 w 1037568"/>
                <a:gd name="connsiteY1" fmla="*/ 235709 h 782036"/>
                <a:gd name="connsiteX2" fmla="*/ 153895 w 1037568"/>
                <a:gd name="connsiteY2" fmla="*/ 3343 h 782036"/>
                <a:gd name="connsiteX3" fmla="*/ 5317 w 1037568"/>
                <a:gd name="connsiteY3" fmla="*/ 31110 h 782036"/>
                <a:gd name="connsiteX4" fmla="*/ 121013 w 1037568"/>
                <a:gd name="connsiteY4" fmla="*/ 127320 h 782036"/>
                <a:gd name="connsiteX5" fmla="*/ 546774 w 1037568"/>
                <a:gd name="connsiteY5" fmla="*/ 450051 h 782036"/>
                <a:gd name="connsiteX6" fmla="*/ 844174 w 1037568"/>
                <a:gd name="connsiteY6" fmla="*/ 691916 h 782036"/>
                <a:gd name="connsiteX7" fmla="*/ 920168 w 1037568"/>
                <a:gd name="connsiteY7" fmla="*/ 782037 h 782036"/>
                <a:gd name="connsiteX8" fmla="*/ 1037568 w 1037568"/>
                <a:gd name="connsiteY8" fmla="*/ 662931 h 7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568" h="782036">
                  <a:moveTo>
                    <a:pt x="1037568" y="662931"/>
                  </a:moveTo>
                  <a:cubicBezTo>
                    <a:pt x="984226" y="646125"/>
                    <a:pt x="783281" y="390863"/>
                    <a:pt x="557978" y="235709"/>
                  </a:cubicBezTo>
                  <a:cubicBezTo>
                    <a:pt x="437168" y="152408"/>
                    <a:pt x="342906" y="54980"/>
                    <a:pt x="153895" y="3343"/>
                  </a:cubicBezTo>
                  <a:cubicBezTo>
                    <a:pt x="118821" y="-6156"/>
                    <a:pt x="40879" y="5048"/>
                    <a:pt x="5317" y="31110"/>
                  </a:cubicBezTo>
                  <a:cubicBezTo>
                    <a:pt x="-19283" y="49134"/>
                    <a:pt x="45263" y="84696"/>
                    <a:pt x="121013" y="127320"/>
                  </a:cubicBezTo>
                  <a:cubicBezTo>
                    <a:pt x="196764" y="169945"/>
                    <a:pt x="460550" y="379659"/>
                    <a:pt x="546774" y="450051"/>
                  </a:cubicBezTo>
                  <a:cubicBezTo>
                    <a:pt x="662226" y="544313"/>
                    <a:pt x="782550" y="629075"/>
                    <a:pt x="844174" y="691916"/>
                  </a:cubicBezTo>
                  <a:cubicBezTo>
                    <a:pt x="899951" y="748668"/>
                    <a:pt x="907989" y="753296"/>
                    <a:pt x="920168" y="782037"/>
                  </a:cubicBezTo>
                  <a:cubicBezTo>
                    <a:pt x="949639" y="749886"/>
                    <a:pt x="1008583" y="702877"/>
                    <a:pt x="1037568" y="66293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2593383-ABF0-4059-AADC-8F43DE076CCE}"/>
                </a:ext>
              </a:extLst>
            </p:cNvPr>
            <p:cNvSpPr/>
            <p:nvPr/>
          </p:nvSpPr>
          <p:spPr>
            <a:xfrm>
              <a:off x="1532379" y="5663711"/>
              <a:ext cx="336957" cy="311260"/>
            </a:xfrm>
            <a:custGeom>
              <a:avLst/>
              <a:gdLst>
                <a:gd name="connsiteX0" fmla="*/ 331975 w 336957"/>
                <a:gd name="connsiteY0" fmla="*/ 249648 h 311260"/>
                <a:gd name="connsiteX1" fmla="*/ 284723 w 336957"/>
                <a:gd name="connsiteY1" fmla="*/ 304208 h 311260"/>
                <a:gd name="connsiteX2" fmla="*/ 255738 w 336957"/>
                <a:gd name="connsiteY2" fmla="*/ 306157 h 311260"/>
                <a:gd name="connsiteX3" fmla="*/ 7052 w 336957"/>
                <a:gd name="connsiteY3" fmla="*/ 90597 h 311260"/>
                <a:gd name="connsiteX4" fmla="*/ 5104 w 336957"/>
                <a:gd name="connsiteY4" fmla="*/ 61612 h 311260"/>
                <a:gd name="connsiteX5" fmla="*/ 52356 w 336957"/>
                <a:gd name="connsiteY5" fmla="*/ 7052 h 311260"/>
                <a:gd name="connsiteX6" fmla="*/ 81341 w 336957"/>
                <a:gd name="connsiteY6" fmla="*/ 5104 h 311260"/>
                <a:gd name="connsiteX7" fmla="*/ 329783 w 336957"/>
                <a:gd name="connsiteY7" fmla="*/ 220420 h 311260"/>
                <a:gd name="connsiteX8" fmla="*/ 331975 w 336957"/>
                <a:gd name="connsiteY8" fmla="*/ 249648 h 31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957" h="311260">
                  <a:moveTo>
                    <a:pt x="331975" y="249648"/>
                  </a:moveTo>
                  <a:lnTo>
                    <a:pt x="284723" y="304208"/>
                  </a:lnTo>
                  <a:cubicBezTo>
                    <a:pt x="277172" y="312733"/>
                    <a:pt x="264263" y="313707"/>
                    <a:pt x="255738" y="306157"/>
                  </a:cubicBezTo>
                  <a:lnTo>
                    <a:pt x="7052" y="90597"/>
                  </a:lnTo>
                  <a:cubicBezTo>
                    <a:pt x="-1473" y="83046"/>
                    <a:pt x="-2447" y="70137"/>
                    <a:pt x="5104" y="61612"/>
                  </a:cubicBezTo>
                  <a:lnTo>
                    <a:pt x="52356" y="7052"/>
                  </a:lnTo>
                  <a:cubicBezTo>
                    <a:pt x="59907" y="-1473"/>
                    <a:pt x="72816" y="-2447"/>
                    <a:pt x="81341" y="5104"/>
                  </a:cubicBezTo>
                  <a:lnTo>
                    <a:pt x="329783" y="220420"/>
                  </a:lnTo>
                  <a:cubicBezTo>
                    <a:pt x="338552" y="227971"/>
                    <a:pt x="339282" y="240880"/>
                    <a:pt x="331975" y="249648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812C8C3-30C0-48BF-91A5-293F79BBA34C}"/>
                </a:ext>
              </a:extLst>
            </p:cNvPr>
            <p:cNvSpPr/>
            <p:nvPr/>
          </p:nvSpPr>
          <p:spPr>
            <a:xfrm>
              <a:off x="1309685" y="5512626"/>
              <a:ext cx="230116" cy="192783"/>
            </a:xfrm>
            <a:custGeom>
              <a:avLst/>
              <a:gdLst>
                <a:gd name="connsiteX0" fmla="*/ 226337 w 230116"/>
                <a:gd name="connsiteY0" fmla="*/ 145715 h 192783"/>
                <a:gd name="connsiteX1" fmla="*/ 199544 w 230116"/>
                <a:gd name="connsiteY1" fmla="*/ 183955 h 192783"/>
                <a:gd name="connsiteX2" fmla="*/ 170803 w 230116"/>
                <a:gd name="connsiteY2" fmla="*/ 189070 h 192783"/>
                <a:gd name="connsiteX3" fmla="*/ 8828 w 230116"/>
                <a:gd name="connsiteY3" fmla="*/ 75810 h 192783"/>
                <a:gd name="connsiteX4" fmla="*/ 3714 w 230116"/>
                <a:gd name="connsiteY4" fmla="*/ 47069 h 192783"/>
                <a:gd name="connsiteX5" fmla="*/ 30506 w 230116"/>
                <a:gd name="connsiteY5" fmla="*/ 8828 h 192783"/>
                <a:gd name="connsiteX6" fmla="*/ 59248 w 230116"/>
                <a:gd name="connsiteY6" fmla="*/ 3714 h 192783"/>
                <a:gd name="connsiteX7" fmla="*/ 221222 w 230116"/>
                <a:gd name="connsiteY7" fmla="*/ 116974 h 192783"/>
                <a:gd name="connsiteX8" fmla="*/ 226337 w 230116"/>
                <a:gd name="connsiteY8" fmla="*/ 145715 h 1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116" h="192783">
                  <a:moveTo>
                    <a:pt x="226337" y="145715"/>
                  </a:moveTo>
                  <a:lnTo>
                    <a:pt x="199544" y="183955"/>
                  </a:lnTo>
                  <a:cubicBezTo>
                    <a:pt x="192968" y="193211"/>
                    <a:pt x="180302" y="195647"/>
                    <a:pt x="170803" y="189070"/>
                  </a:cubicBezTo>
                  <a:lnTo>
                    <a:pt x="8828" y="75810"/>
                  </a:lnTo>
                  <a:cubicBezTo>
                    <a:pt x="-427" y="69234"/>
                    <a:pt x="-2863" y="56568"/>
                    <a:pt x="3714" y="47069"/>
                  </a:cubicBezTo>
                  <a:lnTo>
                    <a:pt x="30506" y="8828"/>
                  </a:lnTo>
                  <a:cubicBezTo>
                    <a:pt x="37083" y="-427"/>
                    <a:pt x="49748" y="-2863"/>
                    <a:pt x="59248" y="3714"/>
                  </a:cubicBezTo>
                  <a:lnTo>
                    <a:pt x="221222" y="116974"/>
                  </a:lnTo>
                  <a:cubicBezTo>
                    <a:pt x="230721" y="123550"/>
                    <a:pt x="232913" y="136459"/>
                    <a:pt x="226337" y="145715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09EC095-18BF-4201-A829-FA6E277380D3}"/>
                </a:ext>
              </a:extLst>
            </p:cNvPr>
            <p:cNvSpPr/>
            <p:nvPr/>
          </p:nvSpPr>
          <p:spPr>
            <a:xfrm>
              <a:off x="1538457" y="5683576"/>
              <a:ext cx="331081" cy="283507"/>
            </a:xfrm>
            <a:custGeom>
              <a:avLst/>
              <a:gdLst>
                <a:gd name="connsiteX0" fmla="*/ 0 w 324922"/>
                <a:gd name="connsiteY0" fmla="*/ 51126 h 271069"/>
                <a:gd name="connsiteX1" fmla="*/ 165871 w 324922"/>
                <a:gd name="connsiteY1" fmla="*/ 105198 h 271069"/>
                <a:gd name="connsiteX2" fmla="*/ 275965 w 324922"/>
                <a:gd name="connsiteY2" fmla="*/ 271070 h 271069"/>
                <a:gd name="connsiteX3" fmla="*/ 324923 w 324922"/>
                <a:gd name="connsiteY3" fmla="*/ 220651 h 271069"/>
                <a:gd name="connsiteX4" fmla="*/ 229930 w 324922"/>
                <a:gd name="connsiteY4" fmla="*/ 58433 h 271069"/>
                <a:gd name="connsiteX5" fmla="*/ 66008 w 324922"/>
                <a:gd name="connsiteY5" fmla="*/ 707 h 271069"/>
                <a:gd name="connsiteX6" fmla="*/ 0 w 324922"/>
                <a:gd name="connsiteY6" fmla="*/ 51126 h 271069"/>
                <a:gd name="connsiteX0" fmla="*/ 0 w 325671"/>
                <a:gd name="connsiteY0" fmla="*/ 51248 h 271192"/>
                <a:gd name="connsiteX1" fmla="*/ 165871 w 325671"/>
                <a:gd name="connsiteY1" fmla="*/ 105320 h 271192"/>
                <a:gd name="connsiteX2" fmla="*/ 275965 w 325671"/>
                <a:gd name="connsiteY2" fmla="*/ 271192 h 271192"/>
                <a:gd name="connsiteX3" fmla="*/ 324923 w 325671"/>
                <a:gd name="connsiteY3" fmla="*/ 220773 h 271192"/>
                <a:gd name="connsiteX4" fmla="*/ 239166 w 325671"/>
                <a:gd name="connsiteY4" fmla="*/ 55476 h 271192"/>
                <a:gd name="connsiteX5" fmla="*/ 66008 w 325671"/>
                <a:gd name="connsiteY5" fmla="*/ 829 h 271192"/>
                <a:gd name="connsiteX6" fmla="*/ 0 w 325671"/>
                <a:gd name="connsiteY6" fmla="*/ 51248 h 271192"/>
                <a:gd name="connsiteX0" fmla="*/ 3757 w 329428"/>
                <a:gd name="connsiteY0" fmla="*/ 51248 h 271192"/>
                <a:gd name="connsiteX1" fmla="*/ 185022 w 329428"/>
                <a:gd name="connsiteY1" fmla="*/ 102241 h 271192"/>
                <a:gd name="connsiteX2" fmla="*/ 279722 w 329428"/>
                <a:gd name="connsiteY2" fmla="*/ 271192 h 271192"/>
                <a:gd name="connsiteX3" fmla="*/ 328680 w 329428"/>
                <a:gd name="connsiteY3" fmla="*/ 220773 h 271192"/>
                <a:gd name="connsiteX4" fmla="*/ 242923 w 329428"/>
                <a:gd name="connsiteY4" fmla="*/ 55476 h 271192"/>
                <a:gd name="connsiteX5" fmla="*/ 69765 w 329428"/>
                <a:gd name="connsiteY5" fmla="*/ 829 h 271192"/>
                <a:gd name="connsiteX6" fmla="*/ 3757 w 329428"/>
                <a:gd name="connsiteY6" fmla="*/ 51248 h 271192"/>
                <a:gd name="connsiteX0" fmla="*/ 3757 w 329827"/>
                <a:gd name="connsiteY0" fmla="*/ 51248 h 283507"/>
                <a:gd name="connsiteX1" fmla="*/ 185022 w 329827"/>
                <a:gd name="connsiteY1" fmla="*/ 102241 h 283507"/>
                <a:gd name="connsiteX2" fmla="*/ 285880 w 329827"/>
                <a:gd name="connsiteY2" fmla="*/ 283507 h 283507"/>
                <a:gd name="connsiteX3" fmla="*/ 328680 w 329827"/>
                <a:gd name="connsiteY3" fmla="*/ 220773 h 283507"/>
                <a:gd name="connsiteX4" fmla="*/ 242923 w 329827"/>
                <a:gd name="connsiteY4" fmla="*/ 55476 h 283507"/>
                <a:gd name="connsiteX5" fmla="*/ 69765 w 329827"/>
                <a:gd name="connsiteY5" fmla="*/ 829 h 283507"/>
                <a:gd name="connsiteX6" fmla="*/ 3757 w 329827"/>
                <a:gd name="connsiteY6" fmla="*/ 51248 h 283507"/>
                <a:gd name="connsiteX0" fmla="*/ 3757 w 328680"/>
                <a:gd name="connsiteY0" fmla="*/ 51248 h 283507"/>
                <a:gd name="connsiteX1" fmla="*/ 185022 w 328680"/>
                <a:gd name="connsiteY1" fmla="*/ 102241 h 283507"/>
                <a:gd name="connsiteX2" fmla="*/ 285880 w 328680"/>
                <a:gd name="connsiteY2" fmla="*/ 283507 h 283507"/>
                <a:gd name="connsiteX3" fmla="*/ 328680 w 328680"/>
                <a:gd name="connsiteY3" fmla="*/ 220773 h 283507"/>
                <a:gd name="connsiteX4" fmla="*/ 242923 w 328680"/>
                <a:gd name="connsiteY4" fmla="*/ 55476 h 283507"/>
                <a:gd name="connsiteX5" fmla="*/ 69765 w 328680"/>
                <a:gd name="connsiteY5" fmla="*/ 829 h 283507"/>
                <a:gd name="connsiteX6" fmla="*/ 3757 w 328680"/>
                <a:gd name="connsiteY6" fmla="*/ 51248 h 283507"/>
                <a:gd name="connsiteX0" fmla="*/ 3757 w 334838"/>
                <a:gd name="connsiteY0" fmla="*/ 51248 h 283507"/>
                <a:gd name="connsiteX1" fmla="*/ 185022 w 334838"/>
                <a:gd name="connsiteY1" fmla="*/ 102241 h 283507"/>
                <a:gd name="connsiteX2" fmla="*/ 285880 w 334838"/>
                <a:gd name="connsiteY2" fmla="*/ 283507 h 283507"/>
                <a:gd name="connsiteX3" fmla="*/ 334838 w 334838"/>
                <a:gd name="connsiteY3" fmla="*/ 226931 h 283507"/>
                <a:gd name="connsiteX4" fmla="*/ 242923 w 334838"/>
                <a:gd name="connsiteY4" fmla="*/ 55476 h 283507"/>
                <a:gd name="connsiteX5" fmla="*/ 69765 w 334838"/>
                <a:gd name="connsiteY5" fmla="*/ 829 h 283507"/>
                <a:gd name="connsiteX6" fmla="*/ 3757 w 334838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6008 w 331081"/>
                <a:gd name="connsiteY5" fmla="*/ 829 h 283507"/>
                <a:gd name="connsiteX6" fmla="*/ 0 w 331081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2929 w 331081"/>
                <a:gd name="connsiteY5" fmla="*/ 829 h 283507"/>
                <a:gd name="connsiteX6" fmla="*/ 0 w 331081"/>
                <a:gd name="connsiteY6" fmla="*/ 51248 h 28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081" h="283507">
                  <a:moveTo>
                    <a:pt x="0" y="51248"/>
                  </a:moveTo>
                  <a:cubicBezTo>
                    <a:pt x="19209" y="68150"/>
                    <a:pt x="134245" y="63531"/>
                    <a:pt x="181265" y="102241"/>
                  </a:cubicBezTo>
                  <a:cubicBezTo>
                    <a:pt x="228285" y="140951"/>
                    <a:pt x="274329" y="251112"/>
                    <a:pt x="282123" y="283507"/>
                  </a:cubicBezTo>
                  <a:cubicBezTo>
                    <a:pt x="304288" y="263777"/>
                    <a:pt x="307452" y="249542"/>
                    <a:pt x="331081" y="226931"/>
                  </a:cubicBezTo>
                  <a:cubicBezTo>
                    <a:pt x="323922" y="188926"/>
                    <a:pt x="299328" y="103946"/>
                    <a:pt x="239166" y="55476"/>
                  </a:cubicBezTo>
                  <a:cubicBezTo>
                    <a:pt x="179004" y="7005"/>
                    <a:pt x="136730" y="-3312"/>
                    <a:pt x="62929" y="829"/>
                  </a:cubicBezTo>
                  <a:cubicBezTo>
                    <a:pt x="37110" y="17148"/>
                    <a:pt x="17736" y="28188"/>
                    <a:pt x="0" y="5124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F101D20-2CAA-4779-93F7-54990D9D9FD5}"/>
                </a:ext>
              </a:extLst>
            </p:cNvPr>
            <p:cNvSpPr/>
            <p:nvPr/>
          </p:nvSpPr>
          <p:spPr>
            <a:xfrm>
              <a:off x="1341105" y="5530894"/>
              <a:ext cx="179387" cy="149428"/>
            </a:xfrm>
            <a:custGeom>
              <a:avLst/>
              <a:gdLst>
                <a:gd name="connsiteX0" fmla="*/ 175674 w 179387"/>
                <a:gd name="connsiteY0" fmla="*/ 118192 h 149428"/>
                <a:gd name="connsiteX1" fmla="*/ 160086 w 179387"/>
                <a:gd name="connsiteY1" fmla="*/ 140600 h 149428"/>
                <a:gd name="connsiteX2" fmla="*/ 131344 w 179387"/>
                <a:gd name="connsiteY2" fmla="*/ 145715 h 149428"/>
                <a:gd name="connsiteX3" fmla="*/ 8829 w 179387"/>
                <a:gd name="connsiteY3" fmla="*/ 59978 h 149428"/>
                <a:gd name="connsiteX4" fmla="*/ 3714 w 179387"/>
                <a:gd name="connsiteY4" fmla="*/ 31237 h 149428"/>
                <a:gd name="connsiteX5" fmla="*/ 19302 w 179387"/>
                <a:gd name="connsiteY5" fmla="*/ 8828 h 149428"/>
                <a:gd name="connsiteX6" fmla="*/ 48043 w 179387"/>
                <a:gd name="connsiteY6" fmla="*/ 3714 h 149428"/>
                <a:gd name="connsiteX7" fmla="*/ 170559 w 179387"/>
                <a:gd name="connsiteY7" fmla="*/ 89450 h 149428"/>
                <a:gd name="connsiteX8" fmla="*/ 175674 w 179387"/>
                <a:gd name="connsiteY8" fmla="*/ 118192 h 14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387" h="149428">
                  <a:moveTo>
                    <a:pt x="175674" y="118192"/>
                  </a:moveTo>
                  <a:lnTo>
                    <a:pt x="160086" y="140600"/>
                  </a:lnTo>
                  <a:cubicBezTo>
                    <a:pt x="153509" y="149856"/>
                    <a:pt x="140844" y="152291"/>
                    <a:pt x="131344" y="145715"/>
                  </a:cubicBezTo>
                  <a:lnTo>
                    <a:pt x="8829" y="59978"/>
                  </a:lnTo>
                  <a:cubicBezTo>
                    <a:pt x="-427" y="53402"/>
                    <a:pt x="-2863" y="40736"/>
                    <a:pt x="3714" y="31237"/>
                  </a:cubicBezTo>
                  <a:lnTo>
                    <a:pt x="19302" y="8828"/>
                  </a:lnTo>
                  <a:cubicBezTo>
                    <a:pt x="25878" y="-427"/>
                    <a:pt x="38544" y="-2863"/>
                    <a:pt x="48043" y="3714"/>
                  </a:cubicBezTo>
                  <a:lnTo>
                    <a:pt x="170559" y="89450"/>
                  </a:lnTo>
                  <a:cubicBezTo>
                    <a:pt x="179815" y="96027"/>
                    <a:pt x="182251" y="108936"/>
                    <a:pt x="175674" y="1181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Our Team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765983-F416-435E-B895-E419C51F41E5}"/>
              </a:ext>
            </a:extLst>
          </p:cNvPr>
          <p:cNvSpPr/>
          <p:nvPr userDrawn="1"/>
        </p:nvSpPr>
        <p:spPr>
          <a:xfrm>
            <a:off x="0" y="1916832"/>
            <a:ext cx="12192000" cy="30891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CB263460-35EC-4CE8-AC5A-B898C1D252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916832"/>
            <a:ext cx="6096000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3E23B1-5B7D-4C32-B584-7C37DA2AB6D9}"/>
              </a:ext>
            </a:extLst>
          </p:cNvPr>
          <p:cNvSpPr/>
          <p:nvPr userDrawn="1"/>
        </p:nvSpPr>
        <p:spPr>
          <a:xfrm>
            <a:off x="0" y="1724049"/>
            <a:ext cx="12192000" cy="14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ED82C6-2007-4B24-BF0B-012699BE95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3"/>
            <a:ext cx="7219949" cy="6791323"/>
          </a:xfrm>
          <a:custGeom>
            <a:avLst/>
            <a:gdLst>
              <a:gd name="connsiteX0" fmla="*/ 6373343 w 7219949"/>
              <a:gd name="connsiteY0" fmla="*/ 5762674 h 6791323"/>
              <a:gd name="connsiteX1" fmla="*/ 6413754 w 7219949"/>
              <a:gd name="connsiteY1" fmla="*/ 5791064 h 6791323"/>
              <a:gd name="connsiteX2" fmla="*/ 6422746 w 7219949"/>
              <a:gd name="connsiteY2" fmla="*/ 5798985 h 6791323"/>
              <a:gd name="connsiteX3" fmla="*/ 6422797 w 7219949"/>
              <a:gd name="connsiteY3" fmla="*/ 5799972 h 6791323"/>
              <a:gd name="connsiteX4" fmla="*/ 6417097 w 7219949"/>
              <a:gd name="connsiteY4" fmla="*/ 5796731 h 6791323"/>
              <a:gd name="connsiteX5" fmla="*/ 6421197 w 7219949"/>
              <a:gd name="connsiteY5" fmla="*/ 5803224 h 6791323"/>
              <a:gd name="connsiteX6" fmla="*/ 6423069 w 7219949"/>
              <a:gd name="connsiteY6" fmla="*/ 5805289 h 6791323"/>
              <a:gd name="connsiteX7" fmla="*/ 6423280 w 7219949"/>
              <a:gd name="connsiteY7" fmla="*/ 5809382 h 6791323"/>
              <a:gd name="connsiteX8" fmla="*/ 6409944 w 7219949"/>
              <a:gd name="connsiteY8" fmla="*/ 5797636 h 6791323"/>
              <a:gd name="connsiteX9" fmla="*/ 1540022 w 7219949"/>
              <a:gd name="connsiteY9" fmla="*/ 5527312 h 6791323"/>
              <a:gd name="connsiteX10" fmla="*/ 1522578 w 7219949"/>
              <a:gd name="connsiteY10" fmla="*/ 5529871 h 6791323"/>
              <a:gd name="connsiteX11" fmla="*/ 1509084 w 7219949"/>
              <a:gd name="connsiteY11" fmla="*/ 5542239 h 6791323"/>
              <a:gd name="connsiteX12" fmla="*/ 1523166 w 7219949"/>
              <a:gd name="connsiteY12" fmla="*/ 5546372 h 6791323"/>
              <a:gd name="connsiteX13" fmla="*/ 1550935 w 7219949"/>
              <a:gd name="connsiteY13" fmla="*/ 5543314 h 6791323"/>
              <a:gd name="connsiteX14" fmla="*/ 1571395 w 7219949"/>
              <a:gd name="connsiteY14" fmla="*/ 5533722 h 6791323"/>
              <a:gd name="connsiteX15" fmla="*/ 1559206 w 7219949"/>
              <a:gd name="connsiteY15" fmla="*/ 5531447 h 6791323"/>
              <a:gd name="connsiteX16" fmla="*/ 1444220 w 7219949"/>
              <a:gd name="connsiteY16" fmla="*/ 5502038 h 6791323"/>
              <a:gd name="connsiteX17" fmla="*/ 1442366 w 7219949"/>
              <a:gd name="connsiteY17" fmla="*/ 5504927 h 6791323"/>
              <a:gd name="connsiteX18" fmla="*/ 1445716 w 7219949"/>
              <a:gd name="connsiteY18" fmla="*/ 5504667 h 6791323"/>
              <a:gd name="connsiteX19" fmla="*/ 1109001 w 7219949"/>
              <a:gd name="connsiteY19" fmla="*/ 5399894 h 6791323"/>
              <a:gd name="connsiteX20" fmla="*/ 1088139 w 7219949"/>
              <a:gd name="connsiteY20" fmla="*/ 5430615 h 6791323"/>
              <a:gd name="connsiteX21" fmla="*/ 1154903 w 7219949"/>
              <a:gd name="connsiteY21" fmla="*/ 5493637 h 6791323"/>
              <a:gd name="connsiteX22" fmla="*/ 1199413 w 7219949"/>
              <a:gd name="connsiteY22" fmla="*/ 5502038 h 6791323"/>
              <a:gd name="connsiteX23" fmla="*/ 1203154 w 7219949"/>
              <a:gd name="connsiteY23" fmla="*/ 5506753 h 6791323"/>
              <a:gd name="connsiteX24" fmla="*/ 1221483 w 7219949"/>
              <a:gd name="connsiteY24" fmla="*/ 5500369 h 6791323"/>
              <a:gd name="connsiteX25" fmla="*/ 1254063 w 7219949"/>
              <a:gd name="connsiteY25" fmla="*/ 5500404 h 6791323"/>
              <a:gd name="connsiteX26" fmla="*/ 1257548 w 7219949"/>
              <a:gd name="connsiteY26" fmla="*/ 5502518 h 6791323"/>
              <a:gd name="connsiteX27" fmla="*/ 1259224 w 7219949"/>
              <a:gd name="connsiteY27" fmla="*/ 5501513 h 6791323"/>
              <a:gd name="connsiteX28" fmla="*/ 1269888 w 7219949"/>
              <a:gd name="connsiteY28" fmla="*/ 5506239 h 6791323"/>
              <a:gd name="connsiteX29" fmla="*/ 1271060 w 7219949"/>
              <a:gd name="connsiteY29" fmla="*/ 5511704 h 6791323"/>
              <a:gd name="connsiteX30" fmla="*/ 1284187 w 7219949"/>
              <a:gd name="connsiteY30" fmla="*/ 5528103 h 6791323"/>
              <a:gd name="connsiteX31" fmla="*/ 1295893 w 7219949"/>
              <a:gd name="connsiteY31" fmla="*/ 5528899 h 6791323"/>
              <a:gd name="connsiteX32" fmla="*/ 1329134 w 7219949"/>
              <a:gd name="connsiteY32" fmla="*/ 5523362 h 6791323"/>
              <a:gd name="connsiteX33" fmla="*/ 1345023 w 7219949"/>
              <a:gd name="connsiteY33" fmla="*/ 5522735 h 6791323"/>
              <a:gd name="connsiteX34" fmla="*/ 1332945 w 7219949"/>
              <a:gd name="connsiteY34" fmla="*/ 5502038 h 6791323"/>
              <a:gd name="connsiteX35" fmla="*/ 1306980 w 7219949"/>
              <a:gd name="connsiteY35" fmla="*/ 5439018 h 6791323"/>
              <a:gd name="connsiteX36" fmla="*/ 1173450 w 7219949"/>
              <a:gd name="connsiteY36" fmla="*/ 5413812 h 6791323"/>
              <a:gd name="connsiteX37" fmla="*/ 1125229 w 7219949"/>
              <a:gd name="connsiteY37" fmla="*/ 5409611 h 6791323"/>
              <a:gd name="connsiteX38" fmla="*/ 1109001 w 7219949"/>
              <a:gd name="connsiteY38" fmla="*/ 5399894 h 6791323"/>
              <a:gd name="connsiteX39" fmla="*/ 1 w 7219949"/>
              <a:gd name="connsiteY39" fmla="*/ 5033886 h 6791323"/>
              <a:gd name="connsiteX40" fmla="*/ 20697 w 7219949"/>
              <a:gd name="connsiteY40" fmla="*/ 5050987 h 6791323"/>
              <a:gd name="connsiteX41" fmla="*/ 27306 w 7219949"/>
              <a:gd name="connsiteY41" fmla="*/ 5098712 h 6791323"/>
              <a:gd name="connsiteX42" fmla="*/ 75524 w 7219949"/>
              <a:gd name="connsiteY42" fmla="*/ 5149127 h 6791323"/>
              <a:gd name="connsiteX43" fmla="*/ 309203 w 7219949"/>
              <a:gd name="connsiteY43" fmla="*/ 5291971 h 6791323"/>
              <a:gd name="connsiteX44" fmla="*/ 353715 w 7219949"/>
              <a:gd name="connsiteY44" fmla="*/ 5350789 h 6791323"/>
              <a:gd name="connsiteX45" fmla="*/ 223891 w 7219949"/>
              <a:gd name="connsiteY45" fmla="*/ 5333986 h 6791323"/>
              <a:gd name="connsiteX46" fmla="*/ 45852 w 7219949"/>
              <a:gd name="connsiteY46" fmla="*/ 5266763 h 6791323"/>
              <a:gd name="connsiteX47" fmla="*/ 1 w 7219949"/>
              <a:gd name="connsiteY47" fmla="*/ 5245499 h 6791323"/>
              <a:gd name="connsiteX48" fmla="*/ 6018520 w 7219949"/>
              <a:gd name="connsiteY48" fmla="*/ 3828679 h 6791323"/>
              <a:gd name="connsiteX49" fmla="*/ 6061272 w 7219949"/>
              <a:gd name="connsiteY49" fmla="*/ 3852562 h 6791323"/>
              <a:gd name="connsiteX50" fmla="*/ 6123598 w 7219949"/>
              <a:gd name="connsiteY50" fmla="*/ 3899316 h 6791323"/>
              <a:gd name="connsiteX51" fmla="*/ 6135571 w 7219949"/>
              <a:gd name="connsiteY51" fmla="*/ 3918704 h 6791323"/>
              <a:gd name="connsiteX52" fmla="*/ 6095110 w 7219949"/>
              <a:gd name="connsiteY52" fmla="*/ 3884769 h 6791323"/>
              <a:gd name="connsiteX53" fmla="*/ 6067502 w 7219949"/>
              <a:gd name="connsiteY53" fmla="*/ 3862695 h 6791323"/>
              <a:gd name="connsiteX54" fmla="*/ 6058500 w 7219949"/>
              <a:gd name="connsiteY54" fmla="*/ 3857305 h 6791323"/>
              <a:gd name="connsiteX55" fmla="*/ 6028122 w 7219949"/>
              <a:gd name="connsiteY55" fmla="*/ 3839975 h 6791323"/>
              <a:gd name="connsiteX56" fmla="*/ 6018520 w 7219949"/>
              <a:gd name="connsiteY56" fmla="*/ 3828679 h 6791323"/>
              <a:gd name="connsiteX57" fmla="*/ 5917528 w 7219949"/>
              <a:gd name="connsiteY57" fmla="*/ 3369309 h 6791323"/>
              <a:gd name="connsiteX58" fmla="*/ 5932912 w 7219949"/>
              <a:gd name="connsiteY58" fmla="*/ 3381207 h 6791323"/>
              <a:gd name="connsiteX59" fmla="*/ 5934660 w 7219949"/>
              <a:gd name="connsiteY59" fmla="*/ 3383263 h 6791323"/>
              <a:gd name="connsiteX60" fmla="*/ 5930917 w 7219949"/>
              <a:gd name="connsiteY60" fmla="*/ 3380432 h 6791323"/>
              <a:gd name="connsiteX61" fmla="*/ 6015135 w 7219949"/>
              <a:gd name="connsiteY61" fmla="*/ 2860684 h 6791323"/>
              <a:gd name="connsiteX62" fmla="*/ 6020320 w 7219949"/>
              <a:gd name="connsiteY62" fmla="*/ 2864266 h 6791323"/>
              <a:gd name="connsiteX63" fmla="*/ 6021276 w 7219949"/>
              <a:gd name="connsiteY63" fmla="*/ 2864967 h 6791323"/>
              <a:gd name="connsiteX64" fmla="*/ 6021151 w 7219949"/>
              <a:gd name="connsiteY64" fmla="*/ 2865757 h 6791323"/>
              <a:gd name="connsiteX65" fmla="*/ 6017986 w 7219949"/>
              <a:gd name="connsiteY65" fmla="*/ 2863246 h 6791323"/>
              <a:gd name="connsiteX66" fmla="*/ 5801996 w 7219949"/>
              <a:gd name="connsiteY66" fmla="*/ 2690461 h 6791323"/>
              <a:gd name="connsiteX67" fmla="*/ 5803170 w 7219949"/>
              <a:gd name="connsiteY67" fmla="*/ 2691043 h 6791323"/>
              <a:gd name="connsiteX68" fmla="*/ 5805707 w 7219949"/>
              <a:gd name="connsiteY68" fmla="*/ 2693665 h 6791323"/>
              <a:gd name="connsiteX69" fmla="*/ 5803117 w 7219949"/>
              <a:gd name="connsiteY69" fmla="*/ 2692169 h 6791323"/>
              <a:gd name="connsiteX70" fmla="*/ 5802846 w 7219949"/>
              <a:gd name="connsiteY70" fmla="*/ 2691627 h 6791323"/>
              <a:gd name="connsiteX71" fmla="*/ 5801996 w 7219949"/>
              <a:gd name="connsiteY71" fmla="*/ 2690461 h 6791323"/>
              <a:gd name="connsiteX72" fmla="*/ 5712609 w 7219949"/>
              <a:gd name="connsiteY72" fmla="*/ 2643924 h 6791323"/>
              <a:gd name="connsiteX73" fmla="*/ 5716036 w 7219949"/>
              <a:gd name="connsiteY73" fmla="*/ 2646416 h 6791323"/>
              <a:gd name="connsiteX74" fmla="*/ 5712958 w 7219949"/>
              <a:gd name="connsiteY74" fmla="*/ 2644329 h 6791323"/>
              <a:gd name="connsiteX75" fmla="*/ 6874443 w 7219949"/>
              <a:gd name="connsiteY75" fmla="*/ 1314142 h 6791323"/>
              <a:gd name="connsiteX76" fmla="*/ 6887098 w 7219949"/>
              <a:gd name="connsiteY76" fmla="*/ 1320495 h 6791323"/>
              <a:gd name="connsiteX77" fmla="*/ 6911869 w 7219949"/>
              <a:gd name="connsiteY77" fmla="*/ 1346903 h 6791323"/>
              <a:gd name="connsiteX78" fmla="*/ 6919419 w 7219949"/>
              <a:gd name="connsiteY78" fmla="*/ 1354642 h 6791323"/>
              <a:gd name="connsiteX79" fmla="*/ 6947175 w 7219949"/>
              <a:gd name="connsiteY79" fmla="*/ 1376475 h 6791323"/>
              <a:gd name="connsiteX80" fmla="*/ 6995137 w 7219949"/>
              <a:gd name="connsiteY80" fmla="*/ 1412403 h 6791323"/>
              <a:gd name="connsiteX81" fmla="*/ 7014744 w 7219949"/>
              <a:gd name="connsiteY81" fmla="*/ 1427412 h 6791323"/>
              <a:gd name="connsiteX82" fmla="*/ 7045544 w 7219949"/>
              <a:gd name="connsiteY82" fmla="*/ 1457454 h 6791323"/>
              <a:gd name="connsiteX83" fmla="*/ 7061838 w 7219949"/>
              <a:gd name="connsiteY83" fmla="*/ 1471102 h 6791323"/>
              <a:gd name="connsiteX84" fmla="*/ 7091714 w 7219949"/>
              <a:gd name="connsiteY84" fmla="*/ 1496126 h 6791323"/>
              <a:gd name="connsiteX85" fmla="*/ 7114038 w 7219949"/>
              <a:gd name="connsiteY85" fmla="*/ 1513409 h 6791323"/>
              <a:gd name="connsiteX86" fmla="*/ 7140637 w 7219949"/>
              <a:gd name="connsiteY86" fmla="*/ 1528968 h 6791323"/>
              <a:gd name="connsiteX87" fmla="*/ 7141158 w 7219949"/>
              <a:gd name="connsiteY87" fmla="*/ 1529398 h 6791323"/>
              <a:gd name="connsiteX88" fmla="*/ 7138593 w 7219949"/>
              <a:gd name="connsiteY88" fmla="*/ 1533830 h 6791323"/>
              <a:gd name="connsiteX89" fmla="*/ 7124726 w 7219949"/>
              <a:gd name="connsiteY89" fmla="*/ 1544846 h 6791323"/>
              <a:gd name="connsiteX90" fmla="*/ 7099056 w 7219949"/>
              <a:gd name="connsiteY90" fmla="*/ 1523496 h 6791323"/>
              <a:gd name="connsiteX91" fmla="*/ 7096937 w 7219949"/>
              <a:gd name="connsiteY91" fmla="*/ 1520307 h 6791323"/>
              <a:gd name="connsiteX92" fmla="*/ 7108397 w 7219949"/>
              <a:gd name="connsiteY92" fmla="*/ 1528492 h 6791323"/>
              <a:gd name="connsiteX93" fmla="*/ 7111710 w 7219949"/>
              <a:gd name="connsiteY93" fmla="*/ 1529851 h 6791323"/>
              <a:gd name="connsiteX94" fmla="*/ 7110188 w 7219949"/>
              <a:gd name="connsiteY94" fmla="*/ 1525747 h 6791323"/>
              <a:gd name="connsiteX95" fmla="*/ 7103234 w 7219949"/>
              <a:gd name="connsiteY95" fmla="*/ 1517093 h 6791323"/>
              <a:gd name="connsiteX96" fmla="*/ 7058257 w 7219949"/>
              <a:gd name="connsiteY96" fmla="*/ 1476591 h 6791323"/>
              <a:gd name="connsiteX97" fmla="*/ 6908883 w 7219949"/>
              <a:gd name="connsiteY97" fmla="*/ 1351478 h 6791323"/>
              <a:gd name="connsiteX98" fmla="*/ 6874443 w 7219949"/>
              <a:gd name="connsiteY98" fmla="*/ 1314142 h 6791323"/>
              <a:gd name="connsiteX99" fmla="*/ 6661736 w 7219949"/>
              <a:gd name="connsiteY99" fmla="*/ 1273216 h 6791323"/>
              <a:gd name="connsiteX100" fmla="*/ 6671078 w 7219949"/>
              <a:gd name="connsiteY100" fmla="*/ 1278211 h 6791323"/>
              <a:gd name="connsiteX101" fmla="*/ 6695521 w 7219949"/>
              <a:gd name="connsiteY101" fmla="*/ 1298683 h 6791323"/>
              <a:gd name="connsiteX102" fmla="*/ 6734408 w 7219949"/>
              <a:gd name="connsiteY102" fmla="*/ 1322768 h 6791323"/>
              <a:gd name="connsiteX103" fmla="*/ 6750704 w 7219949"/>
              <a:gd name="connsiteY103" fmla="*/ 1336417 h 6791323"/>
              <a:gd name="connsiteX104" fmla="*/ 6833971 w 7219949"/>
              <a:gd name="connsiteY104" fmla="*/ 1401916 h 6791323"/>
              <a:gd name="connsiteX105" fmla="*/ 6846625 w 7219949"/>
              <a:gd name="connsiteY105" fmla="*/ 1408272 h 6791323"/>
              <a:gd name="connsiteX106" fmla="*/ 6801052 w 7219949"/>
              <a:gd name="connsiteY106" fmla="*/ 1368685 h 6791323"/>
              <a:gd name="connsiteX107" fmla="*/ 6801649 w 7219949"/>
              <a:gd name="connsiteY107" fmla="*/ 1367769 h 6791323"/>
              <a:gd name="connsiteX108" fmla="*/ 6847820 w 7219949"/>
              <a:gd name="connsiteY108" fmla="*/ 1406440 h 6791323"/>
              <a:gd name="connsiteX109" fmla="*/ 6874094 w 7219949"/>
              <a:gd name="connsiteY109" fmla="*/ 1428448 h 6791323"/>
              <a:gd name="connsiteX110" fmla="*/ 6875058 w 7219949"/>
              <a:gd name="connsiteY110" fmla="*/ 1439534 h 6791323"/>
              <a:gd name="connsiteX111" fmla="*/ 6875306 w 7219949"/>
              <a:gd name="connsiteY111" fmla="*/ 1440882 h 6791323"/>
              <a:gd name="connsiteX112" fmla="*/ 6872919 w 7219949"/>
              <a:gd name="connsiteY112" fmla="*/ 1438783 h 6791323"/>
              <a:gd name="connsiteX113" fmla="*/ 6867815 w 7219949"/>
              <a:gd name="connsiteY113" fmla="*/ 1440167 h 6791323"/>
              <a:gd name="connsiteX114" fmla="*/ 6863577 w 7219949"/>
              <a:gd name="connsiteY114" fmla="*/ 1433787 h 6791323"/>
              <a:gd name="connsiteX115" fmla="*/ 6847282 w 7219949"/>
              <a:gd name="connsiteY115" fmla="*/ 1420139 h 6791323"/>
              <a:gd name="connsiteX116" fmla="*/ 6842178 w 7219949"/>
              <a:gd name="connsiteY116" fmla="*/ 1421523 h 6791323"/>
              <a:gd name="connsiteX117" fmla="*/ 6837941 w 7219949"/>
              <a:gd name="connsiteY117" fmla="*/ 1415144 h 6791323"/>
              <a:gd name="connsiteX118" fmla="*/ 6824360 w 7219949"/>
              <a:gd name="connsiteY118" fmla="*/ 1403770 h 6791323"/>
              <a:gd name="connsiteX119" fmla="*/ 6817137 w 7219949"/>
              <a:gd name="connsiteY119" fmla="*/ 1401965 h 6791323"/>
              <a:gd name="connsiteX120" fmla="*/ 6806872 w 7219949"/>
              <a:gd name="connsiteY120" fmla="*/ 1391951 h 6791323"/>
              <a:gd name="connsiteX121" fmla="*/ 6787263 w 7219949"/>
              <a:gd name="connsiteY121" fmla="*/ 1376942 h 6791323"/>
              <a:gd name="connsiteX122" fmla="*/ 6768849 w 7219949"/>
              <a:gd name="connsiteY122" fmla="*/ 1360104 h 6791323"/>
              <a:gd name="connsiteX123" fmla="*/ 6755270 w 7219949"/>
              <a:gd name="connsiteY123" fmla="*/ 1348729 h 6791323"/>
              <a:gd name="connsiteX124" fmla="*/ 6722679 w 7219949"/>
              <a:gd name="connsiteY124" fmla="*/ 1321431 h 6791323"/>
              <a:gd name="connsiteX125" fmla="*/ 6694923 w 7219949"/>
              <a:gd name="connsiteY125" fmla="*/ 1299599 h 6791323"/>
              <a:gd name="connsiteX126" fmla="*/ 6681074 w 7219949"/>
              <a:gd name="connsiteY126" fmla="*/ 1295074 h 6791323"/>
              <a:gd name="connsiteX127" fmla="*/ 6662660 w 7219949"/>
              <a:gd name="connsiteY127" fmla="*/ 1278235 h 6791323"/>
              <a:gd name="connsiteX128" fmla="*/ 6661736 w 7219949"/>
              <a:gd name="connsiteY128" fmla="*/ 1273216 h 6791323"/>
              <a:gd name="connsiteX129" fmla="*/ 0 w 7219949"/>
              <a:gd name="connsiteY129" fmla="*/ 0 h 6791323"/>
              <a:gd name="connsiteX130" fmla="*/ 6972406 w 7219949"/>
              <a:gd name="connsiteY130" fmla="*/ 0 h 6791323"/>
              <a:gd name="connsiteX131" fmla="*/ 6976138 w 7219949"/>
              <a:gd name="connsiteY131" fmla="*/ 3025 h 6791323"/>
              <a:gd name="connsiteX132" fmla="*/ 7039194 w 7219949"/>
              <a:gd name="connsiteY132" fmla="*/ 150070 h 6791323"/>
              <a:gd name="connsiteX133" fmla="*/ 6968720 w 7219949"/>
              <a:gd name="connsiteY133" fmla="*/ 225694 h 6791323"/>
              <a:gd name="connsiteX134" fmla="*/ 6927918 w 7219949"/>
              <a:gd name="connsiteY134" fmla="*/ 271907 h 6791323"/>
              <a:gd name="connsiteX135" fmla="*/ 6898245 w 7219949"/>
              <a:gd name="connsiteY135" fmla="*/ 246701 h 6791323"/>
              <a:gd name="connsiteX136" fmla="*/ 6879700 w 7219949"/>
              <a:gd name="connsiteY136" fmla="*/ 234099 h 6791323"/>
              <a:gd name="connsiteX137" fmla="*/ 6819888 w 7219949"/>
              <a:gd name="connsiteY137" fmla="*/ 250377 h 6791323"/>
              <a:gd name="connsiteX138" fmla="*/ 6809591 w 7219949"/>
              <a:gd name="connsiteY138" fmla="*/ 247177 h 6791323"/>
              <a:gd name="connsiteX139" fmla="*/ 6854840 w 7219949"/>
              <a:gd name="connsiteY139" fmla="*/ 305140 h 6791323"/>
              <a:gd name="connsiteX140" fmla="*/ 6996193 w 7219949"/>
              <a:gd name="connsiteY140" fmla="*/ 495970 h 6791323"/>
              <a:gd name="connsiteX141" fmla="*/ 7022160 w 7219949"/>
              <a:gd name="connsiteY141" fmla="*/ 542186 h 6791323"/>
              <a:gd name="connsiteX142" fmla="*/ 6973940 w 7219949"/>
              <a:gd name="connsiteY142" fmla="*/ 579998 h 6791323"/>
              <a:gd name="connsiteX143" fmla="*/ 6858954 w 7219949"/>
              <a:gd name="connsiteY143" fmla="*/ 596802 h 6791323"/>
              <a:gd name="connsiteX144" fmla="*/ 6773643 w 7219949"/>
              <a:gd name="connsiteY144" fmla="*/ 533782 h 6791323"/>
              <a:gd name="connsiteX145" fmla="*/ 6755096 w 7219949"/>
              <a:gd name="connsiteY145" fmla="*/ 500173 h 6791323"/>
              <a:gd name="connsiteX146" fmla="*/ 6706878 w 7219949"/>
              <a:gd name="connsiteY146" fmla="*/ 411945 h 6791323"/>
              <a:gd name="connsiteX147" fmla="*/ 6658658 w 7219949"/>
              <a:gd name="connsiteY147" fmla="*/ 407744 h 6791323"/>
              <a:gd name="connsiteX148" fmla="*/ 6632692 w 7219949"/>
              <a:gd name="connsiteY148" fmla="*/ 411945 h 6791323"/>
              <a:gd name="connsiteX149" fmla="*/ 6636401 w 7219949"/>
              <a:gd name="connsiteY149" fmla="*/ 378334 h 6791323"/>
              <a:gd name="connsiteX150" fmla="*/ 6645211 w 7219949"/>
              <a:gd name="connsiteY150" fmla="*/ 338946 h 6791323"/>
              <a:gd name="connsiteX151" fmla="*/ 6638682 w 7219949"/>
              <a:gd name="connsiteY151" fmla="*/ 330642 h 6791323"/>
              <a:gd name="connsiteX152" fmla="*/ 6629003 w 7219949"/>
              <a:gd name="connsiteY152" fmla="*/ 328429 h 6791323"/>
              <a:gd name="connsiteX153" fmla="*/ 6612637 w 7219949"/>
              <a:gd name="connsiteY153" fmla="*/ 318125 h 6791323"/>
              <a:gd name="connsiteX154" fmla="*/ 6566929 w 7219949"/>
              <a:gd name="connsiteY154" fmla="*/ 282867 h 6791323"/>
              <a:gd name="connsiteX155" fmla="*/ 6521417 w 7219949"/>
              <a:gd name="connsiteY155" fmla="*/ 253869 h 6791323"/>
              <a:gd name="connsiteX156" fmla="*/ 6516468 w 7219949"/>
              <a:gd name="connsiteY156" fmla="*/ 249391 h 6791323"/>
              <a:gd name="connsiteX157" fmla="*/ 6453141 w 7219949"/>
              <a:gd name="connsiteY157" fmla="*/ 217291 h 6791323"/>
              <a:gd name="connsiteX158" fmla="*/ 6412340 w 7219949"/>
              <a:gd name="connsiteY158" fmla="*/ 213092 h 6791323"/>
              <a:gd name="connsiteX159" fmla="*/ 6404667 w 7219949"/>
              <a:gd name="connsiteY159" fmla="*/ 240606 h 6791323"/>
              <a:gd name="connsiteX160" fmla="*/ 6453468 w 7219949"/>
              <a:gd name="connsiteY160" fmla="*/ 321004 h 6791323"/>
              <a:gd name="connsiteX161" fmla="*/ 6475397 w 7219949"/>
              <a:gd name="connsiteY161" fmla="*/ 339129 h 6791323"/>
              <a:gd name="connsiteX162" fmla="*/ 6608927 w 7219949"/>
              <a:gd name="connsiteY162" fmla="*/ 465170 h 6791323"/>
              <a:gd name="connsiteX163" fmla="*/ 6620054 w 7219949"/>
              <a:gd name="connsiteY163" fmla="*/ 477775 h 6791323"/>
              <a:gd name="connsiteX164" fmla="*/ 6694237 w 7219949"/>
              <a:gd name="connsiteY164" fmla="*/ 578607 h 6791323"/>
              <a:gd name="connsiteX165" fmla="*/ 7113377 w 7219949"/>
              <a:gd name="connsiteY165" fmla="*/ 948322 h 6791323"/>
              <a:gd name="connsiteX166" fmla="*/ 7128214 w 7219949"/>
              <a:gd name="connsiteY166" fmla="*/ 994538 h 6791323"/>
              <a:gd name="connsiteX167" fmla="*/ 7091123 w 7219949"/>
              <a:gd name="connsiteY167" fmla="*/ 1007141 h 6791323"/>
              <a:gd name="connsiteX168" fmla="*/ 6987266 w 7219949"/>
              <a:gd name="connsiteY168" fmla="*/ 986133 h 6791323"/>
              <a:gd name="connsiteX169" fmla="*/ 6879700 w 7219949"/>
              <a:gd name="connsiteY169" fmla="*/ 939920 h 6791323"/>
              <a:gd name="connsiteX170" fmla="*/ 6779551 w 7219949"/>
              <a:gd name="connsiteY170" fmla="*/ 881101 h 6791323"/>
              <a:gd name="connsiteX171" fmla="*/ 6730404 w 7219949"/>
              <a:gd name="connsiteY171" fmla="*/ 882676 h 6791323"/>
              <a:gd name="connsiteX172" fmla="*/ 6729427 w 7219949"/>
              <a:gd name="connsiteY172" fmla="*/ 884274 h 6791323"/>
              <a:gd name="connsiteX173" fmla="*/ 6739797 w 7219949"/>
              <a:gd name="connsiteY173" fmla="*/ 897722 h 6791323"/>
              <a:gd name="connsiteX174" fmla="*/ 6844118 w 7219949"/>
              <a:gd name="connsiteY174" fmla="*/ 1012735 h 6791323"/>
              <a:gd name="connsiteX175" fmla="*/ 6973940 w 7219949"/>
              <a:gd name="connsiteY175" fmla="*/ 1189190 h 6791323"/>
              <a:gd name="connsiteX176" fmla="*/ 7018451 w 7219949"/>
              <a:gd name="connsiteY176" fmla="*/ 1222802 h 6791323"/>
              <a:gd name="connsiteX177" fmla="*/ 7055542 w 7219949"/>
              <a:gd name="connsiteY177" fmla="*/ 1285821 h 6791323"/>
              <a:gd name="connsiteX178" fmla="*/ 7070379 w 7219949"/>
              <a:gd name="connsiteY178" fmla="*/ 1311029 h 6791323"/>
              <a:gd name="connsiteX179" fmla="*/ 7159402 w 7219949"/>
              <a:gd name="connsiteY179" fmla="*/ 1365647 h 6791323"/>
              <a:gd name="connsiteX180" fmla="*/ 7207620 w 7219949"/>
              <a:gd name="connsiteY180" fmla="*/ 1428667 h 6791323"/>
              <a:gd name="connsiteX181" fmla="*/ 7181656 w 7219949"/>
              <a:gd name="connsiteY181" fmla="*/ 1491685 h 6791323"/>
              <a:gd name="connsiteX182" fmla="*/ 7155691 w 7219949"/>
              <a:gd name="connsiteY182" fmla="*/ 1504289 h 6791323"/>
              <a:gd name="connsiteX183" fmla="*/ 7146061 w 7219949"/>
              <a:gd name="connsiteY183" fmla="*/ 1520928 h 6791323"/>
              <a:gd name="connsiteX184" fmla="*/ 7139336 w 7219949"/>
              <a:gd name="connsiteY184" fmla="*/ 1515675 h 6791323"/>
              <a:gd name="connsiteX185" fmla="*/ 7121201 w 7219949"/>
              <a:gd name="connsiteY185" fmla="*/ 1502431 h 6791323"/>
              <a:gd name="connsiteX186" fmla="*/ 7091326 w 7219949"/>
              <a:gd name="connsiteY186" fmla="*/ 1477408 h 6791323"/>
              <a:gd name="connsiteX187" fmla="*/ 7085894 w 7219949"/>
              <a:gd name="connsiteY187" fmla="*/ 1472858 h 6791323"/>
              <a:gd name="connsiteX188" fmla="*/ 7046678 w 7219949"/>
              <a:gd name="connsiteY188" fmla="*/ 1442841 h 6791323"/>
              <a:gd name="connsiteX189" fmla="*/ 7016475 w 7219949"/>
              <a:gd name="connsiteY189" fmla="*/ 1411883 h 6791323"/>
              <a:gd name="connsiteX190" fmla="*/ 7010448 w 7219949"/>
              <a:gd name="connsiteY190" fmla="*/ 1408249 h 6791323"/>
              <a:gd name="connsiteX191" fmla="*/ 7001703 w 7219949"/>
              <a:gd name="connsiteY191" fmla="*/ 1402339 h 6791323"/>
              <a:gd name="connsiteX192" fmla="*/ 6919629 w 7219949"/>
              <a:gd name="connsiteY192" fmla="*/ 1335011 h 6791323"/>
              <a:gd name="connsiteX193" fmla="*/ 6893991 w 7219949"/>
              <a:gd name="connsiteY193" fmla="*/ 1316366 h 6791323"/>
              <a:gd name="connsiteX194" fmla="*/ 6866833 w 7219949"/>
              <a:gd name="connsiteY194" fmla="*/ 1293618 h 6791323"/>
              <a:gd name="connsiteX195" fmla="*/ 6823976 w 7219949"/>
              <a:gd name="connsiteY195" fmla="*/ 1256308 h 6791323"/>
              <a:gd name="connsiteX196" fmla="*/ 6813113 w 7219949"/>
              <a:gd name="connsiteY196" fmla="*/ 1247208 h 6791323"/>
              <a:gd name="connsiteX197" fmla="*/ 6804368 w 7219949"/>
              <a:gd name="connsiteY197" fmla="*/ 1241298 h 6791323"/>
              <a:gd name="connsiteX198" fmla="*/ 6808008 w 7219949"/>
              <a:gd name="connsiteY198" fmla="*/ 1248592 h 6791323"/>
              <a:gd name="connsiteX199" fmla="*/ 6832780 w 7219949"/>
              <a:gd name="connsiteY199" fmla="*/ 1275000 h 6791323"/>
              <a:gd name="connsiteX200" fmla="*/ 6841853 w 7219949"/>
              <a:gd name="connsiteY200" fmla="*/ 1286843 h 6791323"/>
              <a:gd name="connsiteX201" fmla="*/ 6798727 w 7219949"/>
              <a:gd name="connsiteY201" fmla="*/ 1256381 h 6791323"/>
              <a:gd name="connsiteX202" fmla="*/ 6766464 w 7219949"/>
              <a:gd name="connsiteY202" fmla="*/ 1235017 h 6791323"/>
              <a:gd name="connsiteX203" fmla="*/ 6758645 w 7219949"/>
              <a:gd name="connsiteY203" fmla="*/ 1234127 h 6791323"/>
              <a:gd name="connsiteX204" fmla="*/ 6768911 w 7219949"/>
              <a:gd name="connsiteY204" fmla="*/ 1244142 h 6791323"/>
              <a:gd name="connsiteX205" fmla="*/ 6823228 w 7219949"/>
              <a:gd name="connsiteY205" fmla="*/ 1289638 h 6791323"/>
              <a:gd name="connsiteX206" fmla="*/ 6912914 w 7219949"/>
              <a:gd name="connsiteY206" fmla="*/ 1377488 h 6791323"/>
              <a:gd name="connsiteX207" fmla="*/ 6946428 w 7219949"/>
              <a:gd name="connsiteY207" fmla="*/ 1409806 h 6791323"/>
              <a:gd name="connsiteX208" fmla="*/ 6985048 w 7219949"/>
              <a:gd name="connsiteY208" fmla="*/ 1440738 h 6791323"/>
              <a:gd name="connsiteX209" fmla="*/ 7027577 w 7219949"/>
              <a:gd name="connsiteY209" fmla="*/ 1472115 h 6791323"/>
              <a:gd name="connsiteX210" fmla="*/ 7091564 w 7219949"/>
              <a:gd name="connsiteY210" fmla="*/ 1528541 h 6791323"/>
              <a:gd name="connsiteX211" fmla="*/ 7099712 w 7219949"/>
              <a:gd name="connsiteY211" fmla="*/ 1535365 h 6791323"/>
              <a:gd name="connsiteX212" fmla="*/ 7117937 w 7219949"/>
              <a:gd name="connsiteY212" fmla="*/ 1550238 h 6791323"/>
              <a:gd name="connsiteX213" fmla="*/ 7116280 w 7219949"/>
              <a:gd name="connsiteY213" fmla="*/ 1551555 h 6791323"/>
              <a:gd name="connsiteX214" fmla="*/ 7062962 w 7219949"/>
              <a:gd name="connsiteY214" fmla="*/ 1542099 h 6791323"/>
              <a:gd name="connsiteX215" fmla="*/ 7015166 w 7219949"/>
              <a:gd name="connsiteY215" fmla="*/ 1506268 h 6791323"/>
              <a:gd name="connsiteX216" fmla="*/ 7004833 w 7219949"/>
              <a:gd name="connsiteY216" fmla="*/ 1494095 h 6791323"/>
              <a:gd name="connsiteX217" fmla="*/ 6995492 w 7219949"/>
              <a:gd name="connsiteY217" fmla="*/ 1489101 h 6791323"/>
              <a:gd name="connsiteX218" fmla="*/ 6993256 w 7219949"/>
              <a:gd name="connsiteY218" fmla="*/ 1489842 h 6791323"/>
              <a:gd name="connsiteX219" fmla="*/ 6965594 w 7219949"/>
              <a:gd name="connsiteY219" fmla="*/ 1469104 h 6791323"/>
              <a:gd name="connsiteX220" fmla="*/ 6884918 w 7219949"/>
              <a:gd name="connsiteY220" fmla="*/ 1374048 h 6791323"/>
              <a:gd name="connsiteX221" fmla="*/ 6879747 w 7219949"/>
              <a:gd name="connsiteY221" fmla="*/ 1365262 h 6791323"/>
              <a:gd name="connsiteX222" fmla="*/ 6876447 w 7219949"/>
              <a:gd name="connsiteY222" fmla="*/ 1375638 h 6791323"/>
              <a:gd name="connsiteX223" fmla="*/ 6874201 w 7219949"/>
              <a:gd name="connsiteY223" fmla="*/ 1388700 h 6791323"/>
              <a:gd name="connsiteX224" fmla="*/ 6860295 w 7219949"/>
              <a:gd name="connsiteY224" fmla="*/ 1374446 h 6791323"/>
              <a:gd name="connsiteX225" fmla="*/ 6836180 w 7219949"/>
              <a:gd name="connsiteY225" fmla="*/ 1359907 h 6791323"/>
              <a:gd name="connsiteX226" fmla="*/ 6793383 w 7219949"/>
              <a:gd name="connsiteY226" fmla="*/ 1335379 h 6791323"/>
              <a:gd name="connsiteX227" fmla="*/ 6775566 w 7219949"/>
              <a:gd name="connsiteY227" fmla="*/ 1317625 h 6791323"/>
              <a:gd name="connsiteX228" fmla="*/ 6756226 w 7219949"/>
              <a:gd name="connsiteY228" fmla="*/ 1295768 h 6791323"/>
              <a:gd name="connsiteX229" fmla="*/ 6725755 w 7219949"/>
              <a:gd name="connsiteY229" fmla="*/ 1271659 h 6791323"/>
              <a:gd name="connsiteX230" fmla="*/ 6718532 w 7219949"/>
              <a:gd name="connsiteY230" fmla="*/ 1269854 h 6791323"/>
              <a:gd name="connsiteX231" fmla="*/ 6675346 w 7219949"/>
              <a:gd name="connsiteY231" fmla="*/ 1226609 h 6791323"/>
              <a:gd name="connsiteX232" fmla="*/ 6645471 w 7219949"/>
              <a:gd name="connsiteY232" fmla="*/ 1201587 h 6791323"/>
              <a:gd name="connsiteX233" fmla="*/ 6578171 w 7219949"/>
              <a:gd name="connsiteY233" fmla="*/ 1143800 h 6791323"/>
              <a:gd name="connsiteX234" fmla="*/ 6559757 w 7219949"/>
              <a:gd name="connsiteY234" fmla="*/ 1126962 h 6791323"/>
              <a:gd name="connsiteX235" fmla="*/ 6537434 w 7219949"/>
              <a:gd name="connsiteY235" fmla="*/ 1109679 h 6791323"/>
              <a:gd name="connsiteX236" fmla="*/ 6512989 w 7219949"/>
              <a:gd name="connsiteY236" fmla="*/ 1089206 h 6791323"/>
              <a:gd name="connsiteX237" fmla="*/ 6506693 w 7219949"/>
              <a:gd name="connsiteY237" fmla="*/ 1092419 h 6791323"/>
              <a:gd name="connsiteX238" fmla="*/ 6472311 w 7219949"/>
              <a:gd name="connsiteY238" fmla="*/ 1067867 h 6791323"/>
              <a:gd name="connsiteX239" fmla="*/ 6464761 w 7219949"/>
              <a:gd name="connsiteY239" fmla="*/ 1060129 h 6791323"/>
              <a:gd name="connsiteX240" fmla="*/ 6457538 w 7219949"/>
              <a:gd name="connsiteY240" fmla="*/ 1058323 h 6791323"/>
              <a:gd name="connsiteX241" fmla="*/ 6461179 w 7219949"/>
              <a:gd name="connsiteY241" fmla="*/ 1065617 h 6791323"/>
              <a:gd name="connsiteX242" fmla="*/ 6483502 w 7219949"/>
              <a:gd name="connsiteY242" fmla="*/ 1082900 h 6791323"/>
              <a:gd name="connsiteX243" fmla="*/ 6506752 w 7219949"/>
              <a:gd name="connsiteY243" fmla="*/ 1105203 h 6791323"/>
              <a:gd name="connsiteX244" fmla="*/ 6511318 w 7219949"/>
              <a:gd name="connsiteY244" fmla="*/ 1117518 h 6791323"/>
              <a:gd name="connsiteX245" fmla="*/ 6523704 w 7219949"/>
              <a:gd name="connsiteY245" fmla="*/ 1130721 h 6791323"/>
              <a:gd name="connsiteX246" fmla="*/ 6558682 w 7219949"/>
              <a:gd name="connsiteY246" fmla="*/ 1154359 h 6791323"/>
              <a:gd name="connsiteX247" fmla="*/ 6572261 w 7219949"/>
              <a:gd name="connsiteY247" fmla="*/ 1165732 h 6791323"/>
              <a:gd name="connsiteX248" fmla="*/ 6575902 w 7219949"/>
              <a:gd name="connsiteY248" fmla="*/ 1173027 h 6791323"/>
              <a:gd name="connsiteX249" fmla="*/ 6570203 w 7219949"/>
              <a:gd name="connsiteY249" fmla="*/ 1175327 h 6791323"/>
              <a:gd name="connsiteX250" fmla="*/ 6551519 w 7219949"/>
              <a:gd name="connsiteY250" fmla="*/ 1165337 h 6791323"/>
              <a:gd name="connsiteX251" fmla="*/ 6547610 w 7219949"/>
              <a:gd name="connsiteY251" fmla="*/ 1164892 h 6791323"/>
              <a:gd name="connsiteX252" fmla="*/ 6552444 w 7219949"/>
              <a:gd name="connsiteY252" fmla="*/ 1170356 h 6791323"/>
              <a:gd name="connsiteX253" fmla="*/ 6580200 w 7219949"/>
              <a:gd name="connsiteY253" fmla="*/ 1192188 h 6791323"/>
              <a:gd name="connsiteX254" fmla="*/ 6582916 w 7219949"/>
              <a:gd name="connsiteY254" fmla="*/ 1194463 h 6791323"/>
              <a:gd name="connsiteX255" fmla="*/ 6581723 w 7219949"/>
              <a:gd name="connsiteY255" fmla="*/ 1196294 h 6791323"/>
              <a:gd name="connsiteX256" fmla="*/ 6582648 w 7219949"/>
              <a:gd name="connsiteY256" fmla="*/ 1201313 h 6791323"/>
              <a:gd name="connsiteX257" fmla="*/ 6601658 w 7219949"/>
              <a:gd name="connsiteY257" fmla="*/ 1217237 h 6791323"/>
              <a:gd name="connsiteX258" fmla="*/ 6575424 w 7219949"/>
              <a:gd name="connsiteY258" fmla="*/ 1199508 h 6791323"/>
              <a:gd name="connsiteX259" fmla="*/ 6570918 w 7219949"/>
              <a:gd name="connsiteY259" fmla="*/ 1199978 h 6791323"/>
              <a:gd name="connsiteX260" fmla="*/ 6559189 w 7219949"/>
              <a:gd name="connsiteY260" fmla="*/ 1198642 h 6791323"/>
              <a:gd name="connsiteX261" fmla="*/ 6548325 w 7219949"/>
              <a:gd name="connsiteY261" fmla="*/ 1189542 h 6791323"/>
              <a:gd name="connsiteX262" fmla="*/ 6547131 w 7219949"/>
              <a:gd name="connsiteY262" fmla="*/ 1191371 h 6791323"/>
              <a:gd name="connsiteX263" fmla="*/ 6546534 w 7219949"/>
              <a:gd name="connsiteY263" fmla="*/ 1192286 h 6791323"/>
              <a:gd name="connsiteX264" fmla="*/ 6595747 w 7219949"/>
              <a:gd name="connsiteY264" fmla="*/ 1239167 h 6791323"/>
              <a:gd name="connsiteX265" fmla="*/ 6625354 w 7219949"/>
              <a:gd name="connsiteY265" fmla="*/ 1271040 h 6791323"/>
              <a:gd name="connsiteX266" fmla="*/ 6629592 w 7219949"/>
              <a:gd name="connsiteY266" fmla="*/ 1277419 h 6791323"/>
              <a:gd name="connsiteX267" fmla="*/ 6620251 w 7219949"/>
              <a:gd name="connsiteY267" fmla="*/ 1272423 h 6791323"/>
              <a:gd name="connsiteX268" fmla="*/ 6595808 w 7219949"/>
              <a:gd name="connsiteY268" fmla="*/ 1251951 h 6791323"/>
              <a:gd name="connsiteX269" fmla="*/ 6589778 w 7219949"/>
              <a:gd name="connsiteY269" fmla="*/ 1248316 h 6791323"/>
              <a:gd name="connsiteX270" fmla="*/ 6591301 w 7219949"/>
              <a:gd name="connsiteY270" fmla="*/ 1252420 h 6791323"/>
              <a:gd name="connsiteX271" fmla="*/ 6606402 w 7219949"/>
              <a:gd name="connsiteY271" fmla="*/ 1267898 h 6791323"/>
              <a:gd name="connsiteX272" fmla="*/ 6630846 w 7219949"/>
              <a:gd name="connsiteY272" fmla="*/ 1288373 h 6791323"/>
              <a:gd name="connsiteX273" fmla="*/ 6631174 w 7219949"/>
              <a:gd name="connsiteY273" fmla="*/ 1294307 h 6791323"/>
              <a:gd name="connsiteX274" fmla="*/ 6629981 w 7219949"/>
              <a:gd name="connsiteY274" fmla="*/ 1296136 h 6791323"/>
              <a:gd name="connsiteX275" fmla="*/ 6585661 w 7219949"/>
              <a:gd name="connsiteY275" fmla="*/ 1267503 h 6791323"/>
              <a:gd name="connsiteX276" fmla="*/ 6491798 w 7219949"/>
              <a:gd name="connsiteY276" fmla="*/ 1186055 h 6791323"/>
              <a:gd name="connsiteX277" fmla="*/ 6477025 w 7219949"/>
              <a:gd name="connsiteY277" fmla="*/ 1176511 h 6791323"/>
              <a:gd name="connsiteX278" fmla="*/ 6489409 w 7219949"/>
              <a:gd name="connsiteY278" fmla="*/ 1189714 h 6791323"/>
              <a:gd name="connsiteX279" fmla="*/ 6520807 w 7219949"/>
              <a:gd name="connsiteY279" fmla="*/ 1218841 h 6791323"/>
              <a:gd name="connsiteX280" fmla="*/ 6556113 w 7219949"/>
              <a:gd name="connsiteY280" fmla="*/ 1248413 h 6791323"/>
              <a:gd name="connsiteX281" fmla="*/ 6609834 w 7219949"/>
              <a:gd name="connsiteY281" fmla="*/ 1294825 h 6791323"/>
              <a:gd name="connsiteX282" fmla="*/ 6694415 w 7219949"/>
              <a:gd name="connsiteY282" fmla="*/ 1384061 h 6791323"/>
              <a:gd name="connsiteX283" fmla="*/ 6725214 w 7219949"/>
              <a:gd name="connsiteY283" fmla="*/ 1414103 h 6791323"/>
              <a:gd name="connsiteX284" fmla="*/ 6735481 w 7219949"/>
              <a:gd name="connsiteY284" fmla="*/ 1424117 h 6791323"/>
              <a:gd name="connsiteX285" fmla="*/ 6723424 w 7219949"/>
              <a:gd name="connsiteY285" fmla="*/ 1416848 h 6791323"/>
              <a:gd name="connsiteX286" fmla="*/ 6582197 w 7219949"/>
              <a:gd name="connsiteY286" fmla="*/ 1298558 h 6791323"/>
              <a:gd name="connsiteX287" fmla="*/ 6535490 w 7219949"/>
              <a:gd name="connsiteY287" fmla="*/ 1273584 h 6791323"/>
              <a:gd name="connsiteX288" fmla="*/ 6534296 w 7219949"/>
              <a:gd name="connsiteY288" fmla="*/ 1275413 h 6791323"/>
              <a:gd name="connsiteX289" fmla="*/ 6540385 w 7219949"/>
              <a:gd name="connsiteY289" fmla="*/ 1291832 h 6791323"/>
              <a:gd name="connsiteX290" fmla="*/ 6553098 w 7219949"/>
              <a:gd name="connsiteY290" fmla="*/ 1310968 h 6791323"/>
              <a:gd name="connsiteX291" fmla="*/ 6570377 w 7219949"/>
              <a:gd name="connsiteY291" fmla="*/ 1342420 h 6791323"/>
              <a:gd name="connsiteX292" fmla="*/ 6590104 w 7219949"/>
              <a:gd name="connsiteY292" fmla="*/ 1382995 h 6791323"/>
              <a:gd name="connsiteX293" fmla="*/ 6600371 w 7219949"/>
              <a:gd name="connsiteY293" fmla="*/ 1393009 h 6791323"/>
              <a:gd name="connsiteX294" fmla="*/ 6629051 w 7219949"/>
              <a:gd name="connsiteY294" fmla="*/ 1419862 h 6791323"/>
              <a:gd name="connsiteX295" fmla="*/ 6639319 w 7219949"/>
              <a:gd name="connsiteY295" fmla="*/ 1429876 h 6791323"/>
              <a:gd name="connsiteX296" fmla="*/ 6661046 w 7219949"/>
              <a:gd name="connsiteY296" fmla="*/ 1448075 h 6791323"/>
              <a:gd name="connsiteX297" fmla="*/ 6700859 w 7219949"/>
              <a:gd name="connsiteY297" fmla="*/ 1477177 h 6791323"/>
              <a:gd name="connsiteX298" fmla="*/ 6727421 w 7219949"/>
              <a:gd name="connsiteY298" fmla="*/ 1500840 h 6791323"/>
              <a:gd name="connsiteX299" fmla="*/ 6769413 w 7219949"/>
              <a:gd name="connsiteY299" fmla="*/ 1545916 h 6791323"/>
              <a:gd name="connsiteX300" fmla="*/ 6821880 w 7219949"/>
              <a:gd name="connsiteY300" fmla="*/ 1581372 h 6791323"/>
              <a:gd name="connsiteX301" fmla="*/ 6849308 w 7219949"/>
              <a:gd name="connsiteY301" fmla="*/ 1597272 h 6791323"/>
              <a:gd name="connsiteX302" fmla="*/ 6871363 w 7219949"/>
              <a:gd name="connsiteY302" fmla="*/ 1621404 h 6791323"/>
              <a:gd name="connsiteX303" fmla="*/ 6872885 w 7219949"/>
              <a:gd name="connsiteY303" fmla="*/ 1625510 h 6791323"/>
              <a:gd name="connsiteX304" fmla="*/ 6910638 w 7219949"/>
              <a:gd name="connsiteY304" fmla="*/ 1664205 h 6791323"/>
              <a:gd name="connsiteX305" fmla="*/ 6930247 w 7219949"/>
              <a:gd name="connsiteY305" fmla="*/ 1679213 h 6791323"/>
              <a:gd name="connsiteX306" fmla="*/ 6961585 w 7219949"/>
              <a:gd name="connsiteY306" fmla="*/ 1695558 h 6791323"/>
              <a:gd name="connsiteX307" fmla="*/ 6971523 w 7219949"/>
              <a:gd name="connsiteY307" fmla="*/ 1699638 h 6791323"/>
              <a:gd name="connsiteX308" fmla="*/ 7006232 w 7219949"/>
              <a:gd name="connsiteY308" fmla="*/ 1730125 h 6791323"/>
              <a:gd name="connsiteX309" fmla="*/ 7015306 w 7219949"/>
              <a:gd name="connsiteY309" fmla="*/ 1741969 h 6791323"/>
              <a:gd name="connsiteX310" fmla="*/ 7016827 w 7219949"/>
              <a:gd name="connsiteY310" fmla="*/ 1746073 h 6791323"/>
              <a:gd name="connsiteX311" fmla="*/ 7032390 w 7219949"/>
              <a:gd name="connsiteY311" fmla="*/ 1760399 h 6791323"/>
              <a:gd name="connsiteX312" fmla="*/ 7035277 w 7219949"/>
              <a:gd name="connsiteY312" fmla="*/ 1765182 h 6791323"/>
              <a:gd name="connsiteX313" fmla="*/ 7050073 w 7219949"/>
              <a:gd name="connsiteY313" fmla="*/ 1794756 h 6791323"/>
              <a:gd name="connsiteX314" fmla="*/ 7047835 w 7219949"/>
              <a:gd name="connsiteY314" fmla="*/ 1793110 h 6791323"/>
              <a:gd name="connsiteX315" fmla="*/ 7026706 w 7219949"/>
              <a:gd name="connsiteY315" fmla="*/ 1773998 h 6791323"/>
              <a:gd name="connsiteX316" fmla="*/ 7019483 w 7219949"/>
              <a:gd name="connsiteY316" fmla="*/ 1772192 h 6791323"/>
              <a:gd name="connsiteX317" fmla="*/ 7023124 w 7219949"/>
              <a:gd name="connsiteY317" fmla="*/ 1779486 h 6791323"/>
              <a:gd name="connsiteX318" fmla="*/ 7031869 w 7219949"/>
              <a:gd name="connsiteY318" fmla="*/ 1785396 h 6791323"/>
              <a:gd name="connsiteX319" fmla="*/ 7058277 w 7219949"/>
              <a:gd name="connsiteY319" fmla="*/ 1811154 h 6791323"/>
              <a:gd name="connsiteX320" fmla="*/ 7061568 w 7219949"/>
              <a:gd name="connsiteY320" fmla="*/ 1817734 h 6791323"/>
              <a:gd name="connsiteX321" fmla="*/ 7061218 w 7219949"/>
              <a:gd name="connsiteY321" fmla="*/ 1818466 h 6791323"/>
              <a:gd name="connsiteX322" fmla="*/ 7061802 w 7219949"/>
              <a:gd name="connsiteY322" fmla="*/ 1823201 h 6791323"/>
              <a:gd name="connsiteX323" fmla="*/ 7066109 w 7219949"/>
              <a:gd name="connsiteY323" fmla="*/ 1826809 h 6791323"/>
              <a:gd name="connsiteX324" fmla="*/ 7073322 w 7219949"/>
              <a:gd name="connsiteY324" fmla="*/ 1841225 h 6791323"/>
              <a:gd name="connsiteX325" fmla="*/ 7096921 w 7219949"/>
              <a:gd name="connsiteY325" fmla="*/ 1928636 h 6791323"/>
              <a:gd name="connsiteX326" fmla="*/ 7113862 w 7219949"/>
              <a:gd name="connsiteY326" fmla="*/ 1949286 h 6791323"/>
              <a:gd name="connsiteX327" fmla="*/ 7118229 w 7219949"/>
              <a:gd name="connsiteY327" fmla="*/ 1996010 h 6791323"/>
              <a:gd name="connsiteX328" fmla="*/ 7087870 w 7219949"/>
              <a:gd name="connsiteY328" fmla="*/ 2027996 h 6791323"/>
              <a:gd name="connsiteX329" fmla="*/ 7110261 w 7219949"/>
              <a:gd name="connsiteY329" fmla="*/ 2024934 h 6791323"/>
              <a:gd name="connsiteX330" fmla="*/ 7167387 w 7219949"/>
              <a:gd name="connsiteY330" fmla="*/ 2036603 h 6791323"/>
              <a:gd name="connsiteX331" fmla="*/ 7116294 w 7219949"/>
              <a:gd name="connsiteY331" fmla="*/ 2093003 h 6791323"/>
              <a:gd name="connsiteX332" fmla="*/ 7066712 w 7219949"/>
              <a:gd name="connsiteY332" fmla="*/ 2065688 h 6791323"/>
              <a:gd name="connsiteX333" fmla="*/ 7030938 w 7219949"/>
              <a:gd name="connsiteY333" fmla="*/ 2046918 h 6791323"/>
              <a:gd name="connsiteX334" fmla="*/ 7018986 w 7219949"/>
              <a:gd name="connsiteY334" fmla="*/ 2090309 h 6791323"/>
              <a:gd name="connsiteX335" fmla="*/ 7023780 w 7219949"/>
              <a:gd name="connsiteY335" fmla="*/ 2123752 h 6791323"/>
              <a:gd name="connsiteX336" fmla="*/ 6987582 w 7219949"/>
              <a:gd name="connsiteY336" fmla="*/ 2118267 h 6791323"/>
              <a:gd name="connsiteX337" fmla="*/ 6794240 w 7219949"/>
              <a:gd name="connsiteY337" fmla="*/ 2073038 h 6791323"/>
              <a:gd name="connsiteX338" fmla="*/ 6936872 w 7219949"/>
              <a:gd name="connsiteY338" fmla="*/ 2235850 h 6791323"/>
              <a:gd name="connsiteX339" fmla="*/ 6934744 w 7219949"/>
              <a:gd name="connsiteY339" fmla="*/ 2302252 h 6791323"/>
              <a:gd name="connsiteX340" fmla="*/ 6870078 w 7219949"/>
              <a:gd name="connsiteY340" fmla="*/ 2306227 h 6791323"/>
              <a:gd name="connsiteX341" fmla="*/ 6737845 w 7219949"/>
              <a:gd name="connsiteY341" fmla="*/ 2258204 h 6791323"/>
              <a:gd name="connsiteX342" fmla="*/ 6545783 w 7219949"/>
              <a:gd name="connsiteY342" fmla="*/ 2173137 h 6791323"/>
              <a:gd name="connsiteX343" fmla="*/ 6500378 w 7219949"/>
              <a:gd name="connsiteY343" fmla="*/ 2161952 h 6791323"/>
              <a:gd name="connsiteX344" fmla="*/ 6307038 w 7219949"/>
              <a:gd name="connsiteY344" fmla="*/ 2116725 h 6791323"/>
              <a:gd name="connsiteX345" fmla="*/ 6210152 w 7219949"/>
              <a:gd name="connsiteY345" fmla="*/ 2057365 h 6791323"/>
              <a:gd name="connsiteX346" fmla="*/ 6189201 w 7219949"/>
              <a:gd name="connsiteY346" fmla="*/ 2046385 h 6791323"/>
              <a:gd name="connsiteX347" fmla="*/ 6175933 w 7219949"/>
              <a:gd name="connsiteY347" fmla="*/ 2043345 h 6791323"/>
              <a:gd name="connsiteX348" fmla="*/ 6194768 w 7219949"/>
              <a:gd name="connsiteY348" fmla="*/ 2080447 h 6791323"/>
              <a:gd name="connsiteX349" fmla="*/ 6228556 w 7219949"/>
              <a:gd name="connsiteY349" fmla="*/ 2123970 h 6791323"/>
              <a:gd name="connsiteX350" fmla="*/ 6213719 w 7219949"/>
              <a:gd name="connsiteY350" fmla="*/ 2186990 h 6791323"/>
              <a:gd name="connsiteX351" fmla="*/ 6072772 w 7219949"/>
              <a:gd name="connsiteY351" fmla="*/ 2233206 h 6791323"/>
              <a:gd name="connsiteX352" fmla="*/ 6056137 w 7219949"/>
              <a:gd name="connsiteY352" fmla="*/ 2234978 h 6791323"/>
              <a:gd name="connsiteX353" fmla="*/ 6045824 w 7219949"/>
              <a:gd name="connsiteY353" fmla="*/ 2240840 h 6791323"/>
              <a:gd name="connsiteX354" fmla="*/ 6048755 w 7219949"/>
              <a:gd name="connsiteY354" fmla="*/ 2243015 h 6791323"/>
              <a:gd name="connsiteX355" fmla="*/ 6095165 w 7219949"/>
              <a:gd name="connsiteY355" fmla="*/ 2283496 h 6791323"/>
              <a:gd name="connsiteX356" fmla="*/ 6276319 w 7219949"/>
              <a:gd name="connsiteY356" fmla="*/ 2415986 h 6791323"/>
              <a:gd name="connsiteX357" fmla="*/ 6418952 w 7219949"/>
              <a:gd name="connsiteY357" fmla="*/ 2578798 h 6791323"/>
              <a:gd name="connsiteX358" fmla="*/ 6413071 w 7219949"/>
              <a:gd name="connsiteY358" fmla="*/ 2615789 h 6791323"/>
              <a:gd name="connsiteX359" fmla="*/ 6416163 w 7219949"/>
              <a:gd name="connsiteY359" fmla="*/ 2702355 h 6791323"/>
              <a:gd name="connsiteX360" fmla="*/ 6441691 w 7219949"/>
              <a:gd name="connsiteY360" fmla="*/ 2711389 h 6791323"/>
              <a:gd name="connsiteX361" fmla="*/ 6474950 w 7219949"/>
              <a:gd name="connsiteY361" fmla="*/ 2735369 h 6791323"/>
              <a:gd name="connsiteX362" fmla="*/ 6432252 w 7219949"/>
              <a:gd name="connsiteY362" fmla="*/ 2749562 h 6791323"/>
              <a:gd name="connsiteX363" fmla="*/ 6336647 w 7219949"/>
              <a:gd name="connsiteY363" fmla="*/ 2693748 h 6791323"/>
              <a:gd name="connsiteX364" fmla="*/ 6294373 w 7219949"/>
              <a:gd name="connsiteY364" fmla="*/ 2694659 h 6791323"/>
              <a:gd name="connsiteX365" fmla="*/ 6297273 w 7219949"/>
              <a:gd name="connsiteY365" fmla="*/ 2750630 h 6791323"/>
              <a:gd name="connsiteX366" fmla="*/ 6490957 w 7219949"/>
              <a:gd name="connsiteY366" fmla="*/ 2931513 h 6791323"/>
              <a:gd name="connsiteX367" fmla="*/ 6529012 w 7219949"/>
              <a:gd name="connsiteY367" fmla="*/ 2988936 h 6791323"/>
              <a:gd name="connsiteX368" fmla="*/ 6463069 w 7219949"/>
              <a:gd name="connsiteY368" fmla="*/ 3032751 h 6791323"/>
              <a:gd name="connsiteX369" fmla="*/ 6445705 w 7219949"/>
              <a:gd name="connsiteY369" fmla="*/ 3025385 h 6791323"/>
              <a:gd name="connsiteX370" fmla="*/ 6399445 w 7219949"/>
              <a:gd name="connsiteY370" fmla="*/ 3040759 h 6791323"/>
              <a:gd name="connsiteX371" fmla="*/ 6348945 w 7219949"/>
              <a:gd name="connsiteY371" fmla="*/ 3069589 h 6791323"/>
              <a:gd name="connsiteX372" fmla="*/ 6336775 w 7219949"/>
              <a:gd name="connsiteY372" fmla="*/ 3067384 h 6791323"/>
              <a:gd name="connsiteX373" fmla="*/ 6328075 w 7219949"/>
              <a:gd name="connsiteY373" fmla="*/ 3061187 h 6791323"/>
              <a:gd name="connsiteX374" fmla="*/ 6318845 w 7219949"/>
              <a:gd name="connsiteY374" fmla="*/ 3056244 h 6791323"/>
              <a:gd name="connsiteX375" fmla="*/ 6318683 w 7219949"/>
              <a:gd name="connsiteY375" fmla="*/ 3056536 h 6791323"/>
              <a:gd name="connsiteX376" fmla="*/ 6301198 w 7219949"/>
              <a:gd name="connsiteY376" fmla="*/ 3044898 h 6791323"/>
              <a:gd name="connsiteX377" fmla="*/ 6293103 w 7219949"/>
              <a:gd name="connsiteY377" fmla="*/ 3037911 h 6791323"/>
              <a:gd name="connsiteX378" fmla="*/ 6276749 w 7219949"/>
              <a:gd name="connsiteY378" fmla="*/ 3024230 h 6791323"/>
              <a:gd name="connsiteX379" fmla="*/ 6271354 w 7219949"/>
              <a:gd name="connsiteY379" fmla="*/ 3019571 h 6791323"/>
              <a:gd name="connsiteX380" fmla="*/ 6272163 w 7219949"/>
              <a:gd name="connsiteY380" fmla="*/ 3018113 h 6791323"/>
              <a:gd name="connsiteX381" fmla="*/ 6240213 w 7219949"/>
              <a:gd name="connsiteY381" fmla="*/ 2996581 h 6791323"/>
              <a:gd name="connsiteX382" fmla="*/ 6228772 w 7219949"/>
              <a:gd name="connsiteY382" fmla="*/ 2988433 h 6791323"/>
              <a:gd name="connsiteX383" fmla="*/ 6194285 w 7219949"/>
              <a:gd name="connsiteY383" fmla="*/ 2964280 h 6791323"/>
              <a:gd name="connsiteX384" fmla="*/ 6173939 w 7219949"/>
              <a:gd name="connsiteY384" fmla="*/ 2950606 h 6791323"/>
              <a:gd name="connsiteX385" fmla="*/ 6157263 w 7219949"/>
              <a:gd name="connsiteY385" fmla="*/ 2937507 h 6791323"/>
              <a:gd name="connsiteX386" fmla="*/ 6132329 w 7219949"/>
              <a:gd name="connsiteY386" fmla="*/ 2917716 h 6791323"/>
              <a:gd name="connsiteX387" fmla="*/ 6126770 w 7219949"/>
              <a:gd name="connsiteY387" fmla="*/ 2913349 h 6791323"/>
              <a:gd name="connsiteX388" fmla="*/ 6112468 w 7219949"/>
              <a:gd name="connsiteY388" fmla="*/ 2903164 h 6791323"/>
              <a:gd name="connsiteX389" fmla="*/ 6098490 w 7219949"/>
              <a:gd name="connsiteY389" fmla="*/ 2892396 h 6791323"/>
              <a:gd name="connsiteX390" fmla="*/ 6107557 w 7219949"/>
              <a:gd name="connsiteY390" fmla="*/ 2897631 h 6791323"/>
              <a:gd name="connsiteX391" fmla="*/ 6113278 w 7219949"/>
              <a:gd name="connsiteY391" fmla="*/ 2901706 h 6791323"/>
              <a:gd name="connsiteX392" fmla="*/ 6116462 w 7219949"/>
              <a:gd name="connsiteY392" fmla="*/ 2903158 h 6791323"/>
              <a:gd name="connsiteX393" fmla="*/ 6110903 w 7219949"/>
              <a:gd name="connsiteY393" fmla="*/ 2898792 h 6791323"/>
              <a:gd name="connsiteX394" fmla="*/ 6088020 w 7219949"/>
              <a:gd name="connsiteY394" fmla="*/ 2882496 h 6791323"/>
              <a:gd name="connsiteX395" fmla="*/ 6073233 w 7219949"/>
              <a:gd name="connsiteY395" fmla="*/ 2873187 h 6791323"/>
              <a:gd name="connsiteX396" fmla="*/ 6067512 w 7219949"/>
              <a:gd name="connsiteY396" fmla="*/ 2869112 h 6791323"/>
              <a:gd name="connsiteX397" fmla="*/ 6050512 w 7219949"/>
              <a:gd name="connsiteY397" fmla="*/ 2856599 h 6791323"/>
              <a:gd name="connsiteX398" fmla="*/ 6047489 w 7219949"/>
              <a:gd name="connsiteY398" fmla="*/ 2854854 h 6791323"/>
              <a:gd name="connsiteX399" fmla="*/ 6032216 w 7219949"/>
              <a:gd name="connsiteY399" fmla="*/ 2846421 h 6791323"/>
              <a:gd name="connsiteX400" fmla="*/ 6017428 w 7219949"/>
              <a:gd name="connsiteY400" fmla="*/ 2837110 h 6791323"/>
              <a:gd name="connsiteX401" fmla="*/ 6022825 w 7219949"/>
              <a:gd name="connsiteY401" fmla="*/ 2841768 h 6791323"/>
              <a:gd name="connsiteX402" fmla="*/ 6036318 w 7219949"/>
              <a:gd name="connsiteY402" fmla="*/ 2853413 h 6791323"/>
              <a:gd name="connsiteX403" fmla="*/ 6040857 w 7219949"/>
              <a:gd name="connsiteY403" fmla="*/ 2857818 h 6791323"/>
              <a:gd name="connsiteX404" fmla="*/ 6042491 w 7219949"/>
              <a:gd name="connsiteY404" fmla="*/ 2859139 h 6791323"/>
              <a:gd name="connsiteX405" fmla="*/ 6040075 w 7219949"/>
              <a:gd name="connsiteY405" fmla="*/ 2858016 h 6791323"/>
              <a:gd name="connsiteX406" fmla="*/ 6037715 w 7219949"/>
              <a:gd name="connsiteY406" fmla="*/ 2858075 h 6791323"/>
              <a:gd name="connsiteX407" fmla="*/ 6031028 w 7219949"/>
              <a:gd name="connsiteY407" fmla="*/ 2853058 h 6791323"/>
              <a:gd name="connsiteX408" fmla="*/ 6026117 w 7219949"/>
              <a:gd name="connsiteY408" fmla="*/ 2850221 h 6791323"/>
              <a:gd name="connsiteX409" fmla="*/ 6014189 w 7219949"/>
              <a:gd name="connsiteY409" fmla="*/ 2842949 h 6791323"/>
              <a:gd name="connsiteX410" fmla="*/ 6000536 w 7219949"/>
              <a:gd name="connsiteY410" fmla="*/ 2831597 h 6791323"/>
              <a:gd name="connsiteX411" fmla="*/ 5983049 w 7219949"/>
              <a:gd name="connsiteY411" fmla="*/ 2819958 h 6791323"/>
              <a:gd name="connsiteX412" fmla="*/ 5977167 w 7219949"/>
              <a:gd name="connsiteY412" fmla="*/ 2816177 h 6791323"/>
              <a:gd name="connsiteX413" fmla="*/ 5963026 w 7219949"/>
              <a:gd name="connsiteY413" fmla="*/ 2805700 h 6791323"/>
              <a:gd name="connsiteX414" fmla="*/ 5943328 w 7219949"/>
              <a:gd name="connsiteY414" fmla="*/ 2790858 h 6791323"/>
              <a:gd name="connsiteX415" fmla="*/ 5914563 w 7219949"/>
              <a:gd name="connsiteY415" fmla="*/ 2770779 h 6791323"/>
              <a:gd name="connsiteX416" fmla="*/ 5905495 w 7219949"/>
              <a:gd name="connsiteY416" fmla="*/ 2765543 h 6791323"/>
              <a:gd name="connsiteX417" fmla="*/ 5896914 w 7219949"/>
              <a:gd name="connsiteY417" fmla="*/ 2759433 h 6791323"/>
              <a:gd name="connsiteX418" fmla="*/ 5897400 w 7219949"/>
              <a:gd name="connsiteY418" fmla="*/ 2758557 h 6791323"/>
              <a:gd name="connsiteX419" fmla="*/ 5909814 w 7219949"/>
              <a:gd name="connsiteY419" fmla="*/ 2764954 h 6791323"/>
              <a:gd name="connsiteX420" fmla="*/ 5918557 w 7219949"/>
              <a:gd name="connsiteY420" fmla="*/ 2770773 h 6791323"/>
              <a:gd name="connsiteX421" fmla="*/ 5918394 w 7219949"/>
              <a:gd name="connsiteY421" fmla="*/ 2771065 h 6791323"/>
              <a:gd name="connsiteX422" fmla="*/ 5926652 w 7219949"/>
              <a:gd name="connsiteY422" fmla="*/ 2777759 h 6791323"/>
              <a:gd name="connsiteX423" fmla="*/ 5932858 w 7219949"/>
              <a:gd name="connsiteY423" fmla="*/ 2780957 h 6791323"/>
              <a:gd name="connsiteX424" fmla="*/ 5939226 w 7219949"/>
              <a:gd name="connsiteY424" fmla="*/ 2783865 h 6791323"/>
              <a:gd name="connsiteX425" fmla="*/ 5931455 w 7219949"/>
              <a:gd name="connsiteY425" fmla="*/ 2776293 h 6791323"/>
              <a:gd name="connsiteX426" fmla="*/ 5911433 w 7219949"/>
              <a:gd name="connsiteY426" fmla="*/ 2762034 h 6791323"/>
              <a:gd name="connsiteX427" fmla="*/ 5899992 w 7219949"/>
              <a:gd name="connsiteY427" fmla="*/ 2753886 h 6791323"/>
              <a:gd name="connsiteX428" fmla="*/ 5888551 w 7219949"/>
              <a:gd name="connsiteY428" fmla="*/ 2745738 h 6791323"/>
              <a:gd name="connsiteX429" fmla="*/ 5857086 w 7219949"/>
              <a:gd name="connsiteY429" fmla="*/ 2723331 h 6791323"/>
              <a:gd name="connsiteX430" fmla="*/ 5842946 w 7219949"/>
              <a:gd name="connsiteY430" fmla="*/ 2712854 h 6791323"/>
              <a:gd name="connsiteX431" fmla="*/ 5819739 w 7219949"/>
              <a:gd name="connsiteY431" fmla="*/ 2697142 h 6791323"/>
              <a:gd name="connsiteX432" fmla="*/ 5813694 w 7219949"/>
              <a:gd name="connsiteY432" fmla="*/ 2693652 h 6791323"/>
              <a:gd name="connsiteX433" fmla="*/ 5802091 w 7219949"/>
              <a:gd name="connsiteY433" fmla="*/ 2685796 h 6791323"/>
              <a:gd name="connsiteX434" fmla="*/ 5785576 w 7219949"/>
              <a:gd name="connsiteY434" fmla="*/ 2672406 h 6791323"/>
              <a:gd name="connsiteX435" fmla="*/ 5777157 w 7219949"/>
              <a:gd name="connsiteY435" fmla="*/ 2666003 h 6791323"/>
              <a:gd name="connsiteX436" fmla="*/ 5745208 w 7219949"/>
              <a:gd name="connsiteY436" fmla="*/ 2644471 h 6791323"/>
              <a:gd name="connsiteX437" fmla="*/ 5736140 w 7219949"/>
              <a:gd name="connsiteY437" fmla="*/ 2639236 h 6791323"/>
              <a:gd name="connsiteX438" fmla="*/ 5718654 w 7219949"/>
              <a:gd name="connsiteY438" fmla="*/ 2627598 h 6791323"/>
              <a:gd name="connsiteX439" fmla="*/ 5735006 w 7219949"/>
              <a:gd name="connsiteY439" fmla="*/ 2641280 h 6791323"/>
              <a:gd name="connsiteX440" fmla="*/ 5748823 w 7219949"/>
              <a:gd name="connsiteY440" fmla="*/ 2652340 h 6791323"/>
              <a:gd name="connsiteX441" fmla="*/ 5754382 w 7219949"/>
              <a:gd name="connsiteY441" fmla="*/ 2656706 h 6791323"/>
              <a:gd name="connsiteX442" fmla="*/ 5769008 w 7219949"/>
              <a:gd name="connsiteY442" fmla="*/ 2666307 h 6791323"/>
              <a:gd name="connsiteX443" fmla="*/ 5772516 w 7219949"/>
              <a:gd name="connsiteY443" fmla="*/ 2667177 h 6791323"/>
              <a:gd name="connsiteX444" fmla="*/ 5775537 w 7219949"/>
              <a:gd name="connsiteY444" fmla="*/ 2668922 h 6791323"/>
              <a:gd name="connsiteX445" fmla="*/ 5774728 w 7219949"/>
              <a:gd name="connsiteY445" fmla="*/ 2670381 h 6791323"/>
              <a:gd name="connsiteX446" fmla="*/ 5780125 w 7219949"/>
              <a:gd name="connsiteY446" fmla="*/ 2675039 h 6791323"/>
              <a:gd name="connsiteX447" fmla="*/ 5802846 w 7219949"/>
              <a:gd name="connsiteY447" fmla="*/ 2691627 h 6791323"/>
              <a:gd name="connsiteX448" fmla="*/ 5801693 w 7219949"/>
              <a:gd name="connsiteY448" fmla="*/ 2691010 h 6791323"/>
              <a:gd name="connsiteX449" fmla="*/ 5802684 w 7219949"/>
              <a:gd name="connsiteY449" fmla="*/ 2691920 h 6791323"/>
              <a:gd name="connsiteX450" fmla="*/ 5803117 w 7219949"/>
              <a:gd name="connsiteY450" fmla="*/ 2692169 h 6791323"/>
              <a:gd name="connsiteX451" fmla="*/ 5804736 w 7219949"/>
              <a:gd name="connsiteY451" fmla="*/ 2695415 h 6791323"/>
              <a:gd name="connsiteX452" fmla="*/ 5815042 w 7219949"/>
              <a:gd name="connsiteY452" fmla="*/ 2705608 h 6791323"/>
              <a:gd name="connsiteX453" fmla="*/ 5789137 w 7219949"/>
              <a:gd name="connsiteY453" fmla="*/ 2687566 h 6791323"/>
              <a:gd name="connsiteX454" fmla="*/ 5763232 w 7219949"/>
              <a:gd name="connsiteY454" fmla="*/ 2669525 h 6791323"/>
              <a:gd name="connsiteX455" fmla="*/ 5731767 w 7219949"/>
              <a:gd name="connsiteY455" fmla="*/ 2647118 h 6791323"/>
              <a:gd name="connsiteX456" fmla="*/ 5723350 w 7219949"/>
              <a:gd name="connsiteY456" fmla="*/ 2640716 h 6791323"/>
              <a:gd name="connsiteX457" fmla="*/ 5689024 w 7219949"/>
              <a:gd name="connsiteY457" fmla="*/ 2616272 h 6791323"/>
              <a:gd name="connsiteX458" fmla="*/ 5683142 w 7219949"/>
              <a:gd name="connsiteY458" fmla="*/ 2612488 h 6791323"/>
              <a:gd name="connsiteX459" fmla="*/ 5657722 w 7219949"/>
              <a:gd name="connsiteY459" fmla="*/ 2593572 h 6791323"/>
              <a:gd name="connsiteX460" fmla="*/ 5606235 w 7219949"/>
              <a:gd name="connsiteY460" fmla="*/ 2556906 h 6791323"/>
              <a:gd name="connsiteX461" fmla="*/ 5591934 w 7219949"/>
              <a:gd name="connsiteY461" fmla="*/ 2546721 h 6791323"/>
              <a:gd name="connsiteX462" fmla="*/ 5574771 w 7219949"/>
              <a:gd name="connsiteY462" fmla="*/ 2534499 h 6791323"/>
              <a:gd name="connsiteX463" fmla="*/ 5543469 w 7219949"/>
              <a:gd name="connsiteY463" fmla="*/ 2511800 h 6791323"/>
              <a:gd name="connsiteX464" fmla="*/ 5517726 w 7219949"/>
              <a:gd name="connsiteY464" fmla="*/ 2493467 h 6791323"/>
              <a:gd name="connsiteX465" fmla="*/ 5491984 w 7219949"/>
              <a:gd name="connsiteY465" fmla="*/ 2475134 h 6791323"/>
              <a:gd name="connsiteX466" fmla="*/ 5483403 w 7219949"/>
              <a:gd name="connsiteY466" fmla="*/ 2469023 h 6791323"/>
              <a:gd name="connsiteX467" fmla="*/ 5440334 w 7219949"/>
              <a:gd name="connsiteY467" fmla="*/ 2438760 h 6791323"/>
              <a:gd name="connsiteX468" fmla="*/ 5431268 w 7219949"/>
              <a:gd name="connsiteY468" fmla="*/ 2433525 h 6791323"/>
              <a:gd name="connsiteX469" fmla="*/ 5427922 w 7219949"/>
              <a:gd name="connsiteY469" fmla="*/ 2432364 h 6791323"/>
              <a:gd name="connsiteX470" fmla="*/ 5395810 w 7219949"/>
              <a:gd name="connsiteY470" fmla="*/ 2411125 h 6791323"/>
              <a:gd name="connsiteX471" fmla="*/ 5373250 w 7219949"/>
              <a:gd name="connsiteY471" fmla="*/ 2394245 h 6791323"/>
              <a:gd name="connsiteX472" fmla="*/ 5370390 w 7219949"/>
              <a:gd name="connsiteY472" fmla="*/ 2392207 h 6791323"/>
              <a:gd name="connsiteX473" fmla="*/ 5350045 w 7219949"/>
              <a:gd name="connsiteY473" fmla="*/ 2378533 h 6791323"/>
              <a:gd name="connsiteX474" fmla="*/ 5318903 w 7219949"/>
              <a:gd name="connsiteY474" fmla="*/ 2355541 h 6791323"/>
              <a:gd name="connsiteX475" fmla="*/ 5313182 w 7219949"/>
              <a:gd name="connsiteY475" fmla="*/ 2351467 h 6791323"/>
              <a:gd name="connsiteX476" fmla="*/ 5292837 w 7219949"/>
              <a:gd name="connsiteY476" fmla="*/ 2337793 h 6791323"/>
              <a:gd name="connsiteX477" fmla="*/ 5284578 w 7219949"/>
              <a:gd name="connsiteY477" fmla="*/ 2331098 h 6791323"/>
              <a:gd name="connsiteX478" fmla="*/ 5293484 w 7219949"/>
              <a:gd name="connsiteY478" fmla="*/ 2336625 h 6791323"/>
              <a:gd name="connsiteX479" fmla="*/ 5313993 w 7219949"/>
              <a:gd name="connsiteY479" fmla="*/ 2350007 h 6791323"/>
              <a:gd name="connsiteX480" fmla="*/ 5305573 w 7219949"/>
              <a:gd name="connsiteY480" fmla="*/ 2343605 h 6791323"/>
              <a:gd name="connsiteX481" fmla="*/ 5311618 w 7219949"/>
              <a:gd name="connsiteY481" fmla="*/ 2347096 h 6791323"/>
              <a:gd name="connsiteX482" fmla="*/ 5320523 w 7219949"/>
              <a:gd name="connsiteY482" fmla="*/ 2352622 h 6791323"/>
              <a:gd name="connsiteX483" fmla="*/ 5320685 w 7219949"/>
              <a:gd name="connsiteY483" fmla="*/ 2352331 h 6791323"/>
              <a:gd name="connsiteX484" fmla="*/ 5317825 w 7219949"/>
              <a:gd name="connsiteY484" fmla="*/ 2350294 h 6791323"/>
              <a:gd name="connsiteX485" fmla="*/ 5283500 w 7219949"/>
              <a:gd name="connsiteY485" fmla="*/ 2325849 h 6791323"/>
              <a:gd name="connsiteX486" fmla="*/ 5255058 w 7219949"/>
              <a:gd name="connsiteY486" fmla="*/ 2305187 h 6791323"/>
              <a:gd name="connsiteX487" fmla="*/ 5226132 w 7219949"/>
              <a:gd name="connsiteY487" fmla="*/ 2285401 h 6791323"/>
              <a:gd name="connsiteX488" fmla="*/ 5200712 w 7219949"/>
              <a:gd name="connsiteY488" fmla="*/ 2266485 h 6791323"/>
              <a:gd name="connsiteX489" fmla="*/ 5197852 w 7219949"/>
              <a:gd name="connsiteY489" fmla="*/ 2264448 h 6791323"/>
              <a:gd name="connsiteX490" fmla="*/ 5194505 w 7219949"/>
              <a:gd name="connsiteY490" fmla="*/ 2263287 h 6791323"/>
              <a:gd name="connsiteX491" fmla="*/ 5189108 w 7219949"/>
              <a:gd name="connsiteY491" fmla="*/ 2258629 h 6791323"/>
              <a:gd name="connsiteX492" fmla="*/ 5177666 w 7219949"/>
              <a:gd name="connsiteY492" fmla="*/ 2250480 h 6791323"/>
              <a:gd name="connsiteX493" fmla="*/ 5172108 w 7219949"/>
              <a:gd name="connsiteY493" fmla="*/ 2246114 h 6791323"/>
              <a:gd name="connsiteX494" fmla="*/ 5148739 w 7219949"/>
              <a:gd name="connsiteY494" fmla="*/ 2230694 h 6791323"/>
              <a:gd name="connsiteX495" fmla="*/ 5145393 w 7219949"/>
              <a:gd name="connsiteY495" fmla="*/ 2229533 h 6791323"/>
              <a:gd name="connsiteX496" fmla="*/ 5133951 w 7219949"/>
              <a:gd name="connsiteY496" fmla="*/ 2221385 h 6791323"/>
              <a:gd name="connsiteX497" fmla="*/ 5132062 w 7219949"/>
              <a:gd name="connsiteY497" fmla="*/ 2217596 h 6791323"/>
              <a:gd name="connsiteX498" fmla="*/ 5126666 w 7219949"/>
              <a:gd name="connsiteY498" fmla="*/ 2212939 h 6791323"/>
              <a:gd name="connsiteX499" fmla="*/ 5115224 w 7219949"/>
              <a:gd name="connsiteY499" fmla="*/ 2204790 h 6791323"/>
              <a:gd name="connsiteX500" fmla="*/ 5103782 w 7219949"/>
              <a:gd name="connsiteY500" fmla="*/ 2196642 h 6791323"/>
              <a:gd name="connsiteX501" fmla="*/ 5098224 w 7219949"/>
              <a:gd name="connsiteY501" fmla="*/ 2192277 h 6791323"/>
              <a:gd name="connsiteX502" fmla="*/ 5081710 w 7219949"/>
              <a:gd name="connsiteY502" fmla="*/ 2178887 h 6791323"/>
              <a:gd name="connsiteX503" fmla="*/ 5076636 w 7219949"/>
              <a:gd name="connsiteY503" fmla="*/ 2173645 h 6791323"/>
              <a:gd name="connsiteX504" fmla="*/ 5056614 w 7219949"/>
              <a:gd name="connsiteY504" fmla="*/ 2159386 h 6791323"/>
              <a:gd name="connsiteX505" fmla="*/ 5049436 w 7219949"/>
              <a:gd name="connsiteY505" fmla="*/ 2157938 h 6791323"/>
              <a:gd name="connsiteX506" fmla="*/ 5046252 w 7219949"/>
              <a:gd name="connsiteY506" fmla="*/ 2156487 h 6791323"/>
              <a:gd name="connsiteX507" fmla="*/ 5006692 w 7219949"/>
              <a:gd name="connsiteY507" fmla="*/ 2127093 h 6791323"/>
              <a:gd name="connsiteX508" fmla="*/ 4986670 w 7219949"/>
              <a:gd name="connsiteY508" fmla="*/ 2112835 h 6791323"/>
              <a:gd name="connsiteX509" fmla="*/ 4983648 w 7219949"/>
              <a:gd name="connsiteY509" fmla="*/ 2111089 h 6791323"/>
              <a:gd name="connsiteX510" fmla="*/ 4964110 w 7219949"/>
              <a:gd name="connsiteY510" fmla="*/ 2095952 h 6791323"/>
              <a:gd name="connsiteX511" fmla="*/ 4937558 w 7219949"/>
              <a:gd name="connsiteY511" fmla="*/ 2079080 h 6791323"/>
              <a:gd name="connsiteX512" fmla="*/ 4931513 w 7219949"/>
              <a:gd name="connsiteY512" fmla="*/ 2075590 h 6791323"/>
              <a:gd name="connsiteX513" fmla="*/ 4925953 w 7219949"/>
              <a:gd name="connsiteY513" fmla="*/ 2071224 h 6791323"/>
              <a:gd name="connsiteX514" fmla="*/ 4899563 w 7219949"/>
              <a:gd name="connsiteY514" fmla="*/ 2054059 h 6791323"/>
              <a:gd name="connsiteX515" fmla="*/ 4890658 w 7219949"/>
              <a:gd name="connsiteY515" fmla="*/ 2048531 h 6791323"/>
              <a:gd name="connsiteX516" fmla="*/ 4856010 w 7219949"/>
              <a:gd name="connsiteY516" fmla="*/ 2024671 h 6791323"/>
              <a:gd name="connsiteX517" fmla="*/ 4852826 w 7219949"/>
              <a:gd name="connsiteY517" fmla="*/ 2023218 h 6791323"/>
              <a:gd name="connsiteX518" fmla="*/ 4855523 w 7219949"/>
              <a:gd name="connsiteY518" fmla="*/ 2025548 h 6791323"/>
              <a:gd name="connsiteX519" fmla="*/ 4866965 w 7219949"/>
              <a:gd name="connsiteY519" fmla="*/ 2033696 h 6791323"/>
              <a:gd name="connsiteX520" fmla="*/ 4875384 w 7219949"/>
              <a:gd name="connsiteY520" fmla="*/ 2040098 h 6791323"/>
              <a:gd name="connsiteX521" fmla="*/ 4894760 w 7219949"/>
              <a:gd name="connsiteY521" fmla="*/ 2055525 h 6791323"/>
              <a:gd name="connsiteX522" fmla="*/ 4914782 w 7219949"/>
              <a:gd name="connsiteY522" fmla="*/ 2069784 h 6791323"/>
              <a:gd name="connsiteX523" fmla="*/ 4926547 w 7219949"/>
              <a:gd name="connsiteY523" fmla="*/ 2077348 h 6791323"/>
              <a:gd name="connsiteX524" fmla="*/ 4980895 w 7219949"/>
              <a:gd name="connsiteY524" fmla="*/ 2116051 h 6791323"/>
              <a:gd name="connsiteX525" fmla="*/ 4986777 w 7219949"/>
              <a:gd name="connsiteY525" fmla="*/ 2119834 h 6791323"/>
              <a:gd name="connsiteX526" fmla="*/ 4989475 w 7219949"/>
              <a:gd name="connsiteY526" fmla="*/ 2122162 h 6791323"/>
              <a:gd name="connsiteX527" fmla="*/ 4988990 w 7219949"/>
              <a:gd name="connsiteY527" fmla="*/ 2123037 h 6791323"/>
              <a:gd name="connsiteX528" fmla="*/ 5054454 w 7219949"/>
              <a:gd name="connsiteY528" fmla="*/ 2170474 h 6791323"/>
              <a:gd name="connsiteX529" fmla="*/ 5071616 w 7219949"/>
              <a:gd name="connsiteY529" fmla="*/ 2182696 h 6791323"/>
              <a:gd name="connsiteX530" fmla="*/ 5143126 w 7219949"/>
              <a:gd name="connsiteY530" fmla="*/ 2233620 h 6791323"/>
              <a:gd name="connsiteX531" fmla="*/ 5143449 w 7219949"/>
              <a:gd name="connsiteY531" fmla="*/ 2233036 h 6791323"/>
              <a:gd name="connsiteX532" fmla="*/ 5180634 w 7219949"/>
              <a:gd name="connsiteY532" fmla="*/ 2259517 h 6791323"/>
              <a:gd name="connsiteX533" fmla="*/ 5183171 w 7219949"/>
              <a:gd name="connsiteY533" fmla="*/ 2262138 h 6791323"/>
              <a:gd name="connsiteX534" fmla="*/ 5194612 w 7219949"/>
              <a:gd name="connsiteY534" fmla="*/ 2270285 h 6791323"/>
              <a:gd name="connsiteX535" fmla="*/ 5205568 w 7219949"/>
              <a:gd name="connsiteY535" fmla="*/ 2279310 h 6791323"/>
              <a:gd name="connsiteX536" fmla="*/ 5237194 w 7219949"/>
              <a:gd name="connsiteY536" fmla="*/ 2301424 h 6791323"/>
              <a:gd name="connsiteX537" fmla="*/ 5248635 w 7219949"/>
              <a:gd name="connsiteY537" fmla="*/ 2309572 h 6791323"/>
              <a:gd name="connsiteX538" fmla="*/ 5274378 w 7219949"/>
              <a:gd name="connsiteY538" fmla="*/ 2327906 h 6791323"/>
              <a:gd name="connsiteX539" fmla="*/ 5291217 w 7219949"/>
              <a:gd name="connsiteY539" fmla="*/ 2340711 h 6791323"/>
              <a:gd name="connsiteX540" fmla="*/ 5328400 w 7219949"/>
              <a:gd name="connsiteY540" fmla="*/ 2367192 h 6791323"/>
              <a:gd name="connsiteX541" fmla="*/ 5365586 w 7219949"/>
              <a:gd name="connsiteY541" fmla="*/ 2393674 h 6791323"/>
              <a:gd name="connsiteX542" fmla="*/ 5399912 w 7219949"/>
              <a:gd name="connsiteY542" fmla="*/ 2418118 h 6791323"/>
              <a:gd name="connsiteX543" fmla="*/ 5408329 w 7219949"/>
              <a:gd name="connsiteY543" fmla="*/ 2424520 h 6791323"/>
              <a:gd name="connsiteX544" fmla="*/ 5431051 w 7219949"/>
              <a:gd name="connsiteY544" fmla="*/ 2441108 h 6791323"/>
              <a:gd name="connsiteX545" fmla="*/ 5468237 w 7219949"/>
              <a:gd name="connsiteY545" fmla="*/ 2467590 h 6791323"/>
              <a:gd name="connsiteX546" fmla="*/ 5496677 w 7219949"/>
              <a:gd name="connsiteY546" fmla="*/ 2488251 h 6791323"/>
              <a:gd name="connsiteX547" fmla="*/ 5522097 w 7219949"/>
              <a:gd name="connsiteY547" fmla="*/ 2507167 h 6791323"/>
              <a:gd name="connsiteX548" fmla="*/ 5587886 w 7219949"/>
              <a:gd name="connsiteY548" fmla="*/ 2554020 h 6791323"/>
              <a:gd name="connsiteX549" fmla="*/ 5613086 w 7219949"/>
              <a:gd name="connsiteY549" fmla="*/ 2572042 h 6791323"/>
              <a:gd name="connsiteX550" fmla="*/ 5605175 w 7219949"/>
              <a:gd name="connsiteY550" fmla="*/ 2567978 h 6791323"/>
              <a:gd name="connsiteX551" fmla="*/ 5596378 w 7219949"/>
              <a:gd name="connsiteY551" fmla="*/ 2562255 h 6791323"/>
              <a:gd name="connsiteX552" fmla="*/ 5584938 w 7219949"/>
              <a:gd name="connsiteY552" fmla="*/ 2554107 h 6791323"/>
              <a:gd name="connsiteX553" fmla="*/ 5581861 w 7219949"/>
              <a:gd name="connsiteY553" fmla="*/ 2552458 h 6791323"/>
              <a:gd name="connsiteX554" fmla="*/ 5584291 w 7219949"/>
              <a:gd name="connsiteY554" fmla="*/ 2555272 h 6791323"/>
              <a:gd name="connsiteX555" fmla="*/ 5618185 w 7219949"/>
              <a:gd name="connsiteY555" fmla="*/ 2580492 h 6791323"/>
              <a:gd name="connsiteX556" fmla="*/ 5626335 w 7219949"/>
              <a:gd name="connsiteY556" fmla="*/ 2587379 h 6791323"/>
              <a:gd name="connsiteX557" fmla="*/ 5651216 w 7219949"/>
              <a:gd name="connsiteY557" fmla="*/ 2607265 h 6791323"/>
              <a:gd name="connsiteX558" fmla="*/ 5657153 w 7219949"/>
              <a:gd name="connsiteY558" fmla="*/ 2610950 h 6791323"/>
              <a:gd name="connsiteX559" fmla="*/ 5662444 w 7219949"/>
              <a:gd name="connsiteY559" fmla="*/ 2615801 h 6791323"/>
              <a:gd name="connsiteX560" fmla="*/ 5687108 w 7219949"/>
              <a:gd name="connsiteY560" fmla="*/ 2636075 h 6791323"/>
              <a:gd name="connsiteX561" fmla="*/ 5707778 w 7219949"/>
              <a:gd name="connsiteY561" fmla="*/ 2649170 h 6791323"/>
              <a:gd name="connsiteX562" fmla="*/ 5710424 w 7219949"/>
              <a:gd name="connsiteY562" fmla="*/ 2651595 h 6791323"/>
              <a:gd name="connsiteX563" fmla="*/ 5730444 w 7219949"/>
              <a:gd name="connsiteY563" fmla="*/ 2665853 h 6791323"/>
              <a:gd name="connsiteX564" fmla="*/ 5771136 w 7219949"/>
              <a:gd name="connsiteY564" fmla="*/ 2693206 h 6791323"/>
              <a:gd name="connsiteX565" fmla="*/ 5773566 w 7219949"/>
              <a:gd name="connsiteY565" fmla="*/ 2696020 h 6791323"/>
              <a:gd name="connsiteX566" fmla="*/ 5777349 w 7219949"/>
              <a:gd name="connsiteY566" fmla="*/ 2703587 h 6791323"/>
              <a:gd name="connsiteX567" fmla="*/ 5797372 w 7219949"/>
              <a:gd name="connsiteY567" fmla="*/ 2717847 h 6791323"/>
              <a:gd name="connsiteX568" fmla="*/ 5803953 w 7219949"/>
              <a:gd name="connsiteY568" fmla="*/ 2720368 h 6791323"/>
              <a:gd name="connsiteX569" fmla="*/ 5821978 w 7219949"/>
              <a:gd name="connsiteY569" fmla="*/ 2731037 h 6791323"/>
              <a:gd name="connsiteX570" fmla="*/ 5827915 w 7219949"/>
              <a:gd name="connsiteY570" fmla="*/ 2734723 h 6791323"/>
              <a:gd name="connsiteX571" fmla="*/ 5839355 w 7219949"/>
              <a:gd name="connsiteY571" fmla="*/ 2742871 h 6791323"/>
              <a:gd name="connsiteX572" fmla="*/ 5850796 w 7219949"/>
              <a:gd name="connsiteY572" fmla="*/ 2751019 h 6791323"/>
              <a:gd name="connsiteX573" fmla="*/ 5856948 w 7219949"/>
              <a:gd name="connsiteY573" fmla="*/ 2754316 h 6791323"/>
              <a:gd name="connsiteX574" fmla="*/ 5861100 w 7219949"/>
              <a:gd name="connsiteY574" fmla="*/ 2754025 h 6791323"/>
              <a:gd name="connsiteX575" fmla="*/ 5872542 w 7219949"/>
              <a:gd name="connsiteY575" fmla="*/ 2762173 h 6791323"/>
              <a:gd name="connsiteX576" fmla="*/ 5874758 w 7219949"/>
              <a:gd name="connsiteY576" fmla="*/ 2765375 h 6791323"/>
              <a:gd name="connsiteX577" fmla="*/ 5896994 w 7219949"/>
              <a:gd name="connsiteY577" fmla="*/ 2782835 h 6791323"/>
              <a:gd name="connsiteX578" fmla="*/ 5902930 w 7219949"/>
              <a:gd name="connsiteY578" fmla="*/ 2786520 h 6791323"/>
              <a:gd name="connsiteX579" fmla="*/ 5914372 w 7219949"/>
              <a:gd name="connsiteY579" fmla="*/ 2794669 h 6791323"/>
              <a:gd name="connsiteX580" fmla="*/ 5920522 w 7219949"/>
              <a:gd name="connsiteY580" fmla="*/ 2797967 h 6791323"/>
              <a:gd name="connsiteX581" fmla="*/ 5922736 w 7219949"/>
              <a:gd name="connsiteY581" fmla="*/ 2801169 h 6791323"/>
              <a:gd name="connsiteX582" fmla="*/ 5925597 w 7219949"/>
              <a:gd name="connsiteY582" fmla="*/ 2803205 h 6791323"/>
              <a:gd name="connsiteX583" fmla="*/ 5951771 w 7219949"/>
              <a:gd name="connsiteY583" fmla="*/ 2820762 h 6791323"/>
              <a:gd name="connsiteX584" fmla="*/ 5979943 w 7219949"/>
              <a:gd name="connsiteY584" fmla="*/ 2841908 h 6791323"/>
              <a:gd name="connsiteX585" fmla="*/ 6008762 w 7219949"/>
              <a:gd name="connsiteY585" fmla="*/ 2861889 h 6791323"/>
              <a:gd name="connsiteX586" fmla="*/ 6020443 w 7219949"/>
              <a:gd name="connsiteY586" fmla="*/ 2870208 h 6791323"/>
              <a:gd name="connsiteX587" fmla="*/ 6019005 w 7219949"/>
              <a:gd name="connsiteY587" fmla="*/ 2879251 h 6791323"/>
              <a:gd name="connsiteX588" fmla="*/ 6026189 w 7219949"/>
              <a:gd name="connsiteY588" fmla="*/ 2897667 h 6791323"/>
              <a:gd name="connsiteX589" fmla="*/ 6068612 w 7219949"/>
              <a:gd name="connsiteY589" fmla="*/ 3001816 h 6791323"/>
              <a:gd name="connsiteX590" fmla="*/ 6090539 w 7219949"/>
              <a:gd name="connsiteY590" fmla="*/ 3086498 h 6791323"/>
              <a:gd name="connsiteX591" fmla="*/ 6087008 w 7219949"/>
              <a:gd name="connsiteY591" fmla="*/ 3106902 h 6791323"/>
              <a:gd name="connsiteX592" fmla="*/ 6083251 w 7219949"/>
              <a:gd name="connsiteY592" fmla="*/ 3113849 h 6791323"/>
              <a:gd name="connsiteX593" fmla="*/ 6085287 w 7219949"/>
              <a:gd name="connsiteY593" fmla="*/ 3116009 h 6791323"/>
              <a:gd name="connsiteX594" fmla="*/ 6172917 w 7219949"/>
              <a:gd name="connsiteY594" fmla="*/ 3249925 h 6791323"/>
              <a:gd name="connsiteX595" fmla="*/ 6198885 w 7219949"/>
              <a:gd name="connsiteY595" fmla="*/ 3296139 h 6791323"/>
              <a:gd name="connsiteX596" fmla="*/ 6150663 w 7219949"/>
              <a:gd name="connsiteY596" fmla="*/ 3333952 h 6791323"/>
              <a:gd name="connsiteX597" fmla="*/ 6098735 w 7219949"/>
              <a:gd name="connsiteY597" fmla="*/ 3367563 h 6791323"/>
              <a:gd name="connsiteX598" fmla="*/ 6067910 w 7219949"/>
              <a:gd name="connsiteY598" fmla="*/ 3365946 h 6791323"/>
              <a:gd name="connsiteX599" fmla="*/ 6075856 w 7219949"/>
              <a:gd name="connsiteY599" fmla="*/ 3388917 h 6791323"/>
              <a:gd name="connsiteX600" fmla="*/ 6100393 w 7219949"/>
              <a:gd name="connsiteY600" fmla="*/ 3437970 h 6791323"/>
              <a:gd name="connsiteX601" fmla="*/ 6102056 w 7219949"/>
              <a:gd name="connsiteY601" fmla="*/ 3459314 h 6791323"/>
              <a:gd name="connsiteX602" fmla="*/ 6099386 w 7219949"/>
              <a:gd name="connsiteY602" fmla="*/ 3460846 h 6791323"/>
              <a:gd name="connsiteX603" fmla="*/ 6079334 w 7219949"/>
              <a:gd name="connsiteY603" fmla="*/ 3445164 h 6791323"/>
              <a:gd name="connsiteX604" fmla="*/ 6050878 w 7219949"/>
              <a:gd name="connsiteY604" fmla="*/ 3421944 h 6791323"/>
              <a:gd name="connsiteX605" fmla="*/ 6026132 w 7219949"/>
              <a:gd name="connsiteY605" fmla="*/ 3408838 h 6791323"/>
              <a:gd name="connsiteX606" fmla="*/ 6024470 w 7219949"/>
              <a:gd name="connsiteY606" fmla="*/ 3411684 h 6791323"/>
              <a:gd name="connsiteX607" fmla="*/ 6031255 w 7219949"/>
              <a:gd name="connsiteY607" fmla="*/ 3420867 h 6791323"/>
              <a:gd name="connsiteX608" fmla="*/ 6022252 w 7219949"/>
              <a:gd name="connsiteY608" fmla="*/ 3415479 h 6791323"/>
              <a:gd name="connsiteX609" fmla="*/ 6010988 w 7219949"/>
              <a:gd name="connsiteY609" fmla="*/ 3407028 h 6791323"/>
              <a:gd name="connsiteX610" fmla="*/ 5996906 w 7219949"/>
              <a:gd name="connsiteY610" fmla="*/ 3396466 h 6791323"/>
              <a:gd name="connsiteX611" fmla="*/ 5995244 w 7219949"/>
              <a:gd name="connsiteY611" fmla="*/ 3399311 h 6791323"/>
              <a:gd name="connsiteX612" fmla="*/ 6006508 w 7219949"/>
              <a:gd name="connsiteY612" fmla="*/ 3407760 h 6791323"/>
              <a:gd name="connsiteX613" fmla="*/ 6012738 w 7219949"/>
              <a:gd name="connsiteY613" fmla="*/ 3417894 h 6791323"/>
              <a:gd name="connsiteX614" fmla="*/ 6031898 w 7219949"/>
              <a:gd name="connsiteY614" fmla="*/ 3433630 h 6791323"/>
              <a:gd name="connsiteX615" fmla="*/ 6049666 w 7219949"/>
              <a:gd name="connsiteY615" fmla="*/ 3448224 h 6791323"/>
              <a:gd name="connsiteX616" fmla="*/ 6037110 w 7219949"/>
              <a:gd name="connsiteY616" fmla="*/ 3442297 h 6791323"/>
              <a:gd name="connsiteX617" fmla="*/ 6032496 w 7219949"/>
              <a:gd name="connsiteY617" fmla="*/ 3439537 h 6791323"/>
              <a:gd name="connsiteX618" fmla="*/ 5978990 w 7219949"/>
              <a:gd name="connsiteY618" fmla="*/ 3399398 h 6791323"/>
              <a:gd name="connsiteX619" fmla="*/ 5946903 w 7219949"/>
              <a:gd name="connsiteY619" fmla="*/ 3378057 h 6791323"/>
              <a:gd name="connsiteX620" fmla="*/ 5941270 w 7219949"/>
              <a:gd name="connsiteY620" fmla="*/ 3373834 h 6791323"/>
              <a:gd name="connsiteX621" fmla="*/ 5899029 w 7219949"/>
              <a:gd name="connsiteY621" fmla="*/ 3342146 h 6791323"/>
              <a:gd name="connsiteX622" fmla="*/ 5856786 w 7219949"/>
              <a:gd name="connsiteY622" fmla="*/ 3310457 h 6791323"/>
              <a:gd name="connsiteX623" fmla="*/ 5731767 w 7219949"/>
              <a:gd name="connsiteY623" fmla="*/ 3219404 h 6791323"/>
              <a:gd name="connsiteX624" fmla="*/ 5729504 w 7219949"/>
              <a:gd name="connsiteY624" fmla="*/ 3216343 h 6791323"/>
              <a:gd name="connsiteX625" fmla="*/ 5741323 w 7219949"/>
              <a:gd name="connsiteY625" fmla="*/ 3223845 h 6791323"/>
              <a:gd name="connsiteX626" fmla="*/ 5744695 w 7219949"/>
              <a:gd name="connsiteY626" fmla="*/ 3225009 h 6791323"/>
              <a:gd name="connsiteX627" fmla="*/ 5742987 w 7219949"/>
              <a:gd name="connsiteY627" fmla="*/ 3220999 h 6791323"/>
              <a:gd name="connsiteX628" fmla="*/ 5735647 w 7219949"/>
              <a:gd name="connsiteY628" fmla="*/ 3212765 h 6791323"/>
              <a:gd name="connsiteX629" fmla="*/ 5688881 w 7219949"/>
              <a:gd name="connsiteY629" fmla="*/ 3174955 h 6791323"/>
              <a:gd name="connsiteX630" fmla="*/ 5533993 w 7219949"/>
              <a:gd name="connsiteY630" fmla="*/ 3058766 h 6791323"/>
              <a:gd name="connsiteX631" fmla="*/ 5497893 w 7219949"/>
              <a:gd name="connsiteY631" fmla="*/ 3023499 h 6791323"/>
              <a:gd name="connsiteX632" fmla="*/ 5510821 w 7219949"/>
              <a:gd name="connsiteY632" fmla="*/ 3029104 h 6791323"/>
              <a:gd name="connsiteX633" fmla="*/ 5536765 w 7219949"/>
              <a:gd name="connsiteY633" fmla="*/ 3054024 h 6791323"/>
              <a:gd name="connsiteX634" fmla="*/ 5544659 w 7219949"/>
              <a:gd name="connsiteY634" fmla="*/ 3061310 h 6791323"/>
              <a:gd name="connsiteX635" fmla="*/ 5573375 w 7219949"/>
              <a:gd name="connsiteY635" fmla="*/ 3081485 h 6791323"/>
              <a:gd name="connsiteX636" fmla="*/ 5622913 w 7219949"/>
              <a:gd name="connsiteY636" fmla="*/ 3114552 h 6791323"/>
              <a:gd name="connsiteX637" fmla="*/ 5643179 w 7219949"/>
              <a:gd name="connsiteY637" fmla="*/ 3128391 h 6791323"/>
              <a:gd name="connsiteX638" fmla="*/ 5675310 w 7219949"/>
              <a:gd name="connsiteY638" fmla="*/ 3156588 h 6791323"/>
              <a:gd name="connsiteX639" fmla="*/ 5692206 w 7219949"/>
              <a:gd name="connsiteY639" fmla="*/ 3169262 h 6791323"/>
              <a:gd name="connsiteX640" fmla="*/ 5723186 w 7219949"/>
              <a:gd name="connsiteY640" fmla="*/ 3192501 h 6791323"/>
              <a:gd name="connsiteX641" fmla="*/ 5746270 w 7219949"/>
              <a:gd name="connsiteY641" fmla="*/ 3208453 h 6791323"/>
              <a:gd name="connsiteX642" fmla="*/ 5802547 w 7219949"/>
              <a:gd name="connsiteY642" fmla="*/ 3243846 h 6791323"/>
              <a:gd name="connsiteX643" fmla="*/ 5815519 w 7219949"/>
              <a:gd name="connsiteY643" fmla="*/ 3256307 h 6791323"/>
              <a:gd name="connsiteX644" fmla="*/ 5854990 w 7219949"/>
              <a:gd name="connsiteY644" fmla="*/ 3292737 h 6791323"/>
              <a:gd name="connsiteX645" fmla="*/ 5900049 w 7219949"/>
              <a:gd name="connsiteY645" fmla="*/ 3326536 h 6791323"/>
              <a:gd name="connsiteX646" fmla="*/ 5955773 w 7219949"/>
              <a:gd name="connsiteY646" fmla="*/ 3362880 h 6791323"/>
              <a:gd name="connsiteX647" fmla="*/ 5969854 w 7219949"/>
              <a:gd name="connsiteY647" fmla="*/ 3373444 h 6791323"/>
              <a:gd name="connsiteX648" fmla="*/ 5985597 w 7219949"/>
              <a:gd name="connsiteY648" fmla="*/ 3381160 h 6791323"/>
              <a:gd name="connsiteX649" fmla="*/ 5936015 w 7219949"/>
              <a:gd name="connsiteY649" fmla="*/ 3341237 h 6791323"/>
              <a:gd name="connsiteX650" fmla="*/ 5873462 w 7219949"/>
              <a:gd name="connsiteY650" fmla="*/ 3288855 h 6791323"/>
              <a:gd name="connsiteX651" fmla="*/ 5832882 w 7219949"/>
              <a:gd name="connsiteY651" fmla="*/ 3254321 h 6791323"/>
              <a:gd name="connsiteX652" fmla="*/ 5787823 w 7219949"/>
              <a:gd name="connsiteY652" fmla="*/ 3220521 h 6791323"/>
              <a:gd name="connsiteX653" fmla="*/ 5752921 w 7219949"/>
              <a:gd name="connsiteY653" fmla="*/ 3197069 h 6791323"/>
              <a:gd name="connsiteX654" fmla="*/ 5721944 w 7219949"/>
              <a:gd name="connsiteY654" fmla="*/ 3173830 h 6791323"/>
              <a:gd name="connsiteX655" fmla="*/ 5716311 w 7219949"/>
              <a:gd name="connsiteY655" fmla="*/ 3169605 h 6791323"/>
              <a:gd name="connsiteX656" fmla="*/ 5675776 w 7219949"/>
              <a:gd name="connsiteY656" fmla="*/ 3141928 h 6791323"/>
              <a:gd name="connsiteX657" fmla="*/ 5644201 w 7219949"/>
              <a:gd name="connsiteY657" fmla="*/ 3112783 h 6791323"/>
              <a:gd name="connsiteX658" fmla="*/ 5638012 w 7219949"/>
              <a:gd name="connsiteY658" fmla="*/ 3109507 h 6791323"/>
              <a:gd name="connsiteX659" fmla="*/ 5629010 w 7219949"/>
              <a:gd name="connsiteY659" fmla="*/ 3104118 h 6791323"/>
              <a:gd name="connsiteX660" fmla="*/ 5543971 w 7219949"/>
              <a:gd name="connsiteY660" fmla="*/ 3041691 h 6791323"/>
              <a:gd name="connsiteX661" fmla="*/ 5517516 w 7219949"/>
              <a:gd name="connsiteY661" fmla="*/ 3024577 h 6791323"/>
              <a:gd name="connsiteX662" fmla="*/ 5489355 w 7219949"/>
              <a:gd name="connsiteY662" fmla="*/ 3003450 h 6791323"/>
              <a:gd name="connsiteX663" fmla="*/ 5444852 w 7219949"/>
              <a:gd name="connsiteY663" fmla="*/ 2968702 h 6791323"/>
              <a:gd name="connsiteX664" fmla="*/ 5433587 w 7219949"/>
              <a:gd name="connsiteY664" fmla="*/ 2960253 h 6791323"/>
              <a:gd name="connsiteX665" fmla="*/ 5424585 w 7219949"/>
              <a:gd name="connsiteY665" fmla="*/ 2954863 h 6791323"/>
              <a:gd name="connsiteX666" fmla="*/ 5428553 w 7219949"/>
              <a:gd name="connsiteY666" fmla="*/ 2961934 h 6791323"/>
              <a:gd name="connsiteX667" fmla="*/ 5454497 w 7219949"/>
              <a:gd name="connsiteY667" fmla="*/ 2986853 h 6791323"/>
              <a:gd name="connsiteX668" fmla="*/ 5464100 w 7219949"/>
              <a:gd name="connsiteY668" fmla="*/ 2998150 h 6791323"/>
              <a:gd name="connsiteX669" fmla="*/ 5419639 w 7219949"/>
              <a:gd name="connsiteY669" fmla="*/ 2970256 h 6791323"/>
              <a:gd name="connsiteX670" fmla="*/ 5386444 w 7219949"/>
              <a:gd name="connsiteY670" fmla="*/ 2950812 h 6791323"/>
              <a:gd name="connsiteX671" fmla="*/ 5378596 w 7219949"/>
              <a:gd name="connsiteY671" fmla="*/ 2950381 h 6791323"/>
              <a:gd name="connsiteX672" fmla="*/ 5389305 w 7219949"/>
              <a:gd name="connsiteY672" fmla="*/ 2959781 h 6791323"/>
              <a:gd name="connsiteX673" fmla="*/ 5445628 w 7219949"/>
              <a:gd name="connsiteY673" fmla="*/ 3002031 h 6791323"/>
              <a:gd name="connsiteX674" fmla="*/ 5539205 w 7219949"/>
              <a:gd name="connsiteY674" fmla="*/ 3084505 h 6791323"/>
              <a:gd name="connsiteX675" fmla="*/ 5574152 w 7219949"/>
              <a:gd name="connsiteY675" fmla="*/ 3114814 h 6791323"/>
              <a:gd name="connsiteX676" fmla="*/ 5614131 w 7219949"/>
              <a:gd name="connsiteY676" fmla="*/ 3143441 h 6791323"/>
              <a:gd name="connsiteX677" fmla="*/ 5658038 w 7219949"/>
              <a:gd name="connsiteY677" fmla="*/ 3172283 h 6791323"/>
              <a:gd name="connsiteX678" fmla="*/ 5724516 w 7219949"/>
              <a:gd name="connsiteY678" fmla="*/ 3224881 h 6791323"/>
              <a:gd name="connsiteX679" fmla="*/ 5732965 w 7219949"/>
              <a:gd name="connsiteY679" fmla="*/ 3231219 h 6791323"/>
              <a:gd name="connsiteX680" fmla="*/ 5801106 w 7219949"/>
              <a:gd name="connsiteY680" fmla="*/ 3280969 h 6791323"/>
              <a:gd name="connsiteX681" fmla="*/ 5874327 w 7219949"/>
              <a:gd name="connsiteY681" fmla="*/ 3335895 h 6791323"/>
              <a:gd name="connsiteX682" fmla="*/ 5896602 w 7219949"/>
              <a:gd name="connsiteY682" fmla="*/ 3353123 h 6791323"/>
              <a:gd name="connsiteX683" fmla="*/ 5869191 w 7219949"/>
              <a:gd name="connsiteY683" fmla="*/ 3338282 h 6791323"/>
              <a:gd name="connsiteX684" fmla="*/ 5802463 w 7219949"/>
              <a:gd name="connsiteY684" fmla="*/ 3320889 h 6791323"/>
              <a:gd name="connsiteX685" fmla="*/ 5797202 w 7219949"/>
              <a:gd name="connsiteY685" fmla="*/ 3320339 h 6791323"/>
              <a:gd name="connsiteX686" fmla="*/ 5761392 w 7219949"/>
              <a:gd name="connsiteY686" fmla="*/ 3293477 h 6791323"/>
              <a:gd name="connsiteX687" fmla="*/ 5773810 w 7219949"/>
              <a:gd name="connsiteY687" fmla="*/ 3306886 h 6791323"/>
              <a:gd name="connsiteX688" fmla="*/ 5790861 w 7219949"/>
              <a:gd name="connsiteY688" fmla="*/ 3319676 h 6791323"/>
              <a:gd name="connsiteX689" fmla="*/ 5758188 w 7219949"/>
              <a:gd name="connsiteY689" fmla="*/ 3316259 h 6791323"/>
              <a:gd name="connsiteX690" fmla="*/ 5759849 w 7219949"/>
              <a:gd name="connsiteY690" fmla="*/ 3321706 h 6791323"/>
              <a:gd name="connsiteX691" fmla="*/ 5749198 w 7219949"/>
              <a:gd name="connsiteY691" fmla="*/ 3314346 h 6791323"/>
              <a:gd name="connsiteX692" fmla="*/ 5735116 w 7219949"/>
              <a:gd name="connsiteY692" fmla="*/ 3303783 h 6791323"/>
              <a:gd name="connsiteX693" fmla="*/ 5724406 w 7219949"/>
              <a:gd name="connsiteY693" fmla="*/ 3294384 h 6791323"/>
              <a:gd name="connsiteX694" fmla="*/ 5715403 w 7219949"/>
              <a:gd name="connsiteY694" fmla="*/ 3288996 h 6791323"/>
              <a:gd name="connsiteX695" fmla="*/ 5722743 w 7219949"/>
              <a:gd name="connsiteY695" fmla="*/ 3297231 h 6791323"/>
              <a:gd name="connsiteX696" fmla="*/ 5745272 w 7219949"/>
              <a:gd name="connsiteY696" fmla="*/ 3314130 h 6791323"/>
              <a:gd name="connsiteX697" fmla="*/ 5750396 w 7219949"/>
              <a:gd name="connsiteY697" fmla="*/ 3326160 h 6791323"/>
              <a:gd name="connsiteX698" fmla="*/ 5749287 w 7219949"/>
              <a:gd name="connsiteY698" fmla="*/ 3328057 h 6791323"/>
              <a:gd name="connsiteX699" fmla="*/ 5714982 w 7219949"/>
              <a:gd name="connsiteY699" fmla="*/ 3310510 h 6791323"/>
              <a:gd name="connsiteX700" fmla="*/ 5712166 w 7219949"/>
              <a:gd name="connsiteY700" fmla="*/ 3308398 h 6791323"/>
              <a:gd name="connsiteX701" fmla="*/ 5686821 w 7219949"/>
              <a:gd name="connsiteY701" fmla="*/ 3289386 h 6791323"/>
              <a:gd name="connsiteX702" fmla="*/ 5672741 w 7219949"/>
              <a:gd name="connsiteY702" fmla="*/ 3278823 h 6791323"/>
              <a:gd name="connsiteX703" fmla="*/ 5662584 w 7219949"/>
              <a:gd name="connsiteY703" fmla="*/ 3268477 h 6791323"/>
              <a:gd name="connsiteX704" fmla="*/ 5642870 w 7219949"/>
              <a:gd name="connsiteY704" fmla="*/ 3253688 h 6791323"/>
              <a:gd name="connsiteX705" fmla="*/ 5616417 w 7219949"/>
              <a:gd name="connsiteY705" fmla="*/ 3236573 h 6791323"/>
              <a:gd name="connsiteX706" fmla="*/ 5591071 w 7219949"/>
              <a:gd name="connsiteY706" fmla="*/ 3217560 h 6791323"/>
              <a:gd name="connsiteX707" fmla="*/ 5566835 w 7219949"/>
              <a:gd name="connsiteY707" fmla="*/ 3196651 h 6791323"/>
              <a:gd name="connsiteX708" fmla="*/ 5556124 w 7219949"/>
              <a:gd name="connsiteY708" fmla="*/ 3187251 h 6791323"/>
              <a:gd name="connsiteX709" fmla="*/ 5547676 w 7219949"/>
              <a:gd name="connsiteY709" fmla="*/ 3180914 h 6791323"/>
              <a:gd name="connsiteX710" fmla="*/ 5502064 w 7219949"/>
              <a:gd name="connsiteY710" fmla="*/ 3148064 h 6791323"/>
              <a:gd name="connsiteX711" fmla="*/ 5497030 w 7219949"/>
              <a:gd name="connsiteY711" fmla="*/ 3149745 h 6791323"/>
              <a:gd name="connsiteX712" fmla="*/ 5492507 w 7219949"/>
              <a:gd name="connsiteY712" fmla="*/ 3143623 h 6791323"/>
              <a:gd name="connsiteX713" fmla="*/ 5475610 w 7219949"/>
              <a:gd name="connsiteY713" fmla="*/ 3130947 h 6791323"/>
              <a:gd name="connsiteX714" fmla="*/ 5470576 w 7219949"/>
              <a:gd name="connsiteY714" fmla="*/ 3132629 h 6791323"/>
              <a:gd name="connsiteX715" fmla="*/ 5466052 w 7219949"/>
              <a:gd name="connsiteY715" fmla="*/ 3126507 h 6791323"/>
              <a:gd name="connsiteX716" fmla="*/ 5451973 w 7219949"/>
              <a:gd name="connsiteY716" fmla="*/ 3115945 h 6791323"/>
              <a:gd name="connsiteX717" fmla="*/ 5444676 w 7219949"/>
              <a:gd name="connsiteY717" fmla="*/ 3114566 h 6791323"/>
              <a:gd name="connsiteX718" fmla="*/ 5433967 w 7219949"/>
              <a:gd name="connsiteY718" fmla="*/ 3105166 h 6791323"/>
              <a:gd name="connsiteX719" fmla="*/ 5413699 w 7219949"/>
              <a:gd name="connsiteY719" fmla="*/ 3091328 h 6791323"/>
              <a:gd name="connsiteX720" fmla="*/ 5394540 w 7219949"/>
              <a:gd name="connsiteY720" fmla="*/ 3075591 h 6791323"/>
              <a:gd name="connsiteX721" fmla="*/ 5380459 w 7219949"/>
              <a:gd name="connsiteY721" fmla="*/ 3065028 h 6791323"/>
              <a:gd name="connsiteX722" fmla="*/ 5346665 w 7219949"/>
              <a:gd name="connsiteY722" fmla="*/ 3039678 h 6791323"/>
              <a:gd name="connsiteX723" fmla="*/ 5317950 w 7219949"/>
              <a:gd name="connsiteY723" fmla="*/ 3019502 h 6791323"/>
              <a:gd name="connsiteX724" fmla="*/ 5303914 w 7219949"/>
              <a:gd name="connsiteY724" fmla="*/ 3015794 h 6791323"/>
              <a:gd name="connsiteX725" fmla="*/ 5284754 w 7219949"/>
              <a:gd name="connsiteY725" fmla="*/ 3000060 h 6791323"/>
              <a:gd name="connsiteX726" fmla="*/ 5283601 w 7219949"/>
              <a:gd name="connsiteY726" fmla="*/ 2995101 h 6791323"/>
              <a:gd name="connsiteX727" fmla="*/ 5293159 w 7219949"/>
              <a:gd name="connsiteY727" fmla="*/ 2999541 h 6791323"/>
              <a:gd name="connsiteX728" fmla="*/ 5318504 w 7219949"/>
              <a:gd name="connsiteY728" fmla="*/ 3018553 h 6791323"/>
              <a:gd name="connsiteX729" fmla="*/ 5358440 w 7219949"/>
              <a:gd name="connsiteY729" fmla="*/ 3040325 h 6791323"/>
              <a:gd name="connsiteX730" fmla="*/ 5375336 w 7219949"/>
              <a:gd name="connsiteY730" fmla="*/ 3052999 h 6791323"/>
              <a:gd name="connsiteX731" fmla="*/ 5461484 w 7219949"/>
              <a:gd name="connsiteY731" fmla="*/ 3113530 h 6791323"/>
              <a:gd name="connsiteX732" fmla="*/ 5474412 w 7219949"/>
              <a:gd name="connsiteY732" fmla="*/ 3119133 h 6791323"/>
              <a:gd name="connsiteX733" fmla="*/ 5427091 w 7219949"/>
              <a:gd name="connsiteY733" fmla="*/ 3082272 h 6791323"/>
              <a:gd name="connsiteX734" fmla="*/ 5427647 w 7219949"/>
              <a:gd name="connsiteY734" fmla="*/ 3081323 h 6791323"/>
              <a:gd name="connsiteX735" fmla="*/ 5475521 w 7219949"/>
              <a:gd name="connsiteY735" fmla="*/ 3117237 h 6791323"/>
              <a:gd name="connsiteX736" fmla="*/ 5520579 w 7219949"/>
              <a:gd name="connsiteY736" fmla="*/ 3151036 h 6791323"/>
              <a:gd name="connsiteX737" fmla="*/ 5532398 w 7219949"/>
              <a:gd name="connsiteY737" fmla="*/ 3158538 h 6791323"/>
              <a:gd name="connsiteX738" fmla="*/ 5549250 w 7219949"/>
              <a:gd name="connsiteY738" fmla="*/ 3164357 h 6791323"/>
              <a:gd name="connsiteX739" fmla="*/ 5572333 w 7219949"/>
              <a:gd name="connsiteY739" fmla="*/ 3180308 h 6791323"/>
              <a:gd name="connsiteX740" fmla="*/ 5591493 w 7219949"/>
              <a:gd name="connsiteY740" fmla="*/ 3196045 h 6791323"/>
              <a:gd name="connsiteX741" fmla="*/ 5602757 w 7219949"/>
              <a:gd name="connsiteY741" fmla="*/ 3204495 h 6791323"/>
              <a:gd name="connsiteX742" fmla="*/ 5596527 w 7219949"/>
              <a:gd name="connsiteY742" fmla="*/ 3194363 h 6791323"/>
              <a:gd name="connsiteX743" fmla="*/ 5604376 w 7219949"/>
              <a:gd name="connsiteY743" fmla="*/ 3194794 h 6791323"/>
              <a:gd name="connsiteX744" fmla="*/ 5620120 w 7219949"/>
              <a:gd name="connsiteY744" fmla="*/ 3202510 h 6791323"/>
              <a:gd name="connsiteX745" fmla="*/ 5629122 w 7219949"/>
              <a:gd name="connsiteY745" fmla="*/ 3207899 h 6791323"/>
              <a:gd name="connsiteX746" fmla="*/ 5669103 w 7219949"/>
              <a:gd name="connsiteY746" fmla="*/ 3236526 h 6791323"/>
              <a:gd name="connsiteX747" fmla="*/ 5675844 w 7219949"/>
              <a:gd name="connsiteY747" fmla="*/ 3238855 h 6791323"/>
              <a:gd name="connsiteX748" fmla="*/ 5671321 w 7219949"/>
              <a:gd name="connsiteY748" fmla="*/ 3232732 h 6791323"/>
              <a:gd name="connsiteX749" fmla="*/ 5636328 w 7219949"/>
              <a:gd name="connsiteY749" fmla="*/ 3195568 h 6791323"/>
              <a:gd name="connsiteX750" fmla="*/ 5626771 w 7219949"/>
              <a:gd name="connsiteY750" fmla="*/ 3191126 h 6791323"/>
              <a:gd name="connsiteX751" fmla="*/ 5611627 w 7219949"/>
              <a:gd name="connsiteY751" fmla="*/ 3189317 h 6791323"/>
              <a:gd name="connsiteX752" fmla="*/ 5602623 w 7219949"/>
              <a:gd name="connsiteY752" fmla="*/ 3183929 h 6791323"/>
              <a:gd name="connsiteX753" fmla="*/ 5573310 w 7219949"/>
              <a:gd name="connsiteY753" fmla="*/ 3157845 h 6791323"/>
              <a:gd name="connsiteX754" fmla="*/ 5554151 w 7219949"/>
              <a:gd name="connsiteY754" fmla="*/ 3142110 h 6791323"/>
              <a:gd name="connsiteX755" fmla="*/ 5540114 w 7219949"/>
              <a:gd name="connsiteY755" fmla="*/ 3138401 h 6791323"/>
              <a:gd name="connsiteX756" fmla="*/ 5517586 w 7219949"/>
              <a:gd name="connsiteY756" fmla="*/ 3121503 h 6791323"/>
              <a:gd name="connsiteX757" fmla="*/ 5514725 w 7219949"/>
              <a:gd name="connsiteY757" fmla="*/ 3112534 h 6791323"/>
              <a:gd name="connsiteX758" fmla="*/ 5502305 w 7219949"/>
              <a:gd name="connsiteY758" fmla="*/ 3099125 h 6791323"/>
              <a:gd name="connsiteX759" fmla="*/ 5486519 w 7219949"/>
              <a:gd name="connsiteY759" fmla="*/ 3084552 h 6791323"/>
              <a:gd name="connsiteX760" fmla="*/ 5461772 w 7219949"/>
              <a:gd name="connsiteY760" fmla="*/ 3071447 h 6791323"/>
              <a:gd name="connsiteX761" fmla="*/ 5417911 w 7219949"/>
              <a:gd name="connsiteY761" fmla="*/ 3049460 h 6791323"/>
              <a:gd name="connsiteX762" fmla="*/ 5399307 w 7219949"/>
              <a:gd name="connsiteY762" fmla="*/ 3032777 h 6791323"/>
              <a:gd name="connsiteX763" fmla="*/ 5378994 w 7219949"/>
              <a:gd name="connsiteY763" fmla="*/ 3012082 h 6791323"/>
              <a:gd name="connsiteX764" fmla="*/ 5347463 w 7219949"/>
              <a:gd name="connsiteY764" fmla="*/ 2989793 h 6791323"/>
              <a:gd name="connsiteX765" fmla="*/ 5340167 w 7219949"/>
              <a:gd name="connsiteY765" fmla="*/ 2988412 h 6791323"/>
              <a:gd name="connsiteX766" fmla="*/ 5295065 w 7219949"/>
              <a:gd name="connsiteY766" fmla="*/ 2947758 h 6791323"/>
              <a:gd name="connsiteX767" fmla="*/ 5264087 w 7219949"/>
              <a:gd name="connsiteY767" fmla="*/ 2924520 h 6791323"/>
              <a:gd name="connsiteX768" fmla="*/ 5194237 w 7219949"/>
              <a:gd name="connsiteY768" fmla="*/ 2870757 h 6791323"/>
              <a:gd name="connsiteX769" fmla="*/ 5175078 w 7219949"/>
              <a:gd name="connsiteY769" fmla="*/ 2855022 h 6791323"/>
              <a:gd name="connsiteX770" fmla="*/ 5151996 w 7219949"/>
              <a:gd name="connsiteY770" fmla="*/ 2839072 h 6791323"/>
              <a:gd name="connsiteX771" fmla="*/ 5126650 w 7219949"/>
              <a:gd name="connsiteY771" fmla="*/ 2820059 h 6791323"/>
              <a:gd name="connsiteX772" fmla="*/ 5120508 w 7219949"/>
              <a:gd name="connsiteY772" fmla="*/ 2823637 h 6791323"/>
              <a:gd name="connsiteX773" fmla="*/ 5085051 w 7219949"/>
              <a:gd name="connsiteY773" fmla="*/ 2801133 h 6791323"/>
              <a:gd name="connsiteX774" fmla="*/ 5077157 w 7219949"/>
              <a:gd name="connsiteY774" fmla="*/ 2793847 h 6791323"/>
              <a:gd name="connsiteX775" fmla="*/ 5069861 w 7219949"/>
              <a:gd name="connsiteY775" fmla="*/ 2792467 h 6791323"/>
              <a:gd name="connsiteX776" fmla="*/ 5073831 w 7219949"/>
              <a:gd name="connsiteY776" fmla="*/ 2799540 h 6791323"/>
              <a:gd name="connsiteX777" fmla="*/ 5096914 w 7219949"/>
              <a:gd name="connsiteY777" fmla="*/ 2815491 h 6791323"/>
              <a:gd name="connsiteX778" fmla="*/ 5121152 w 7219949"/>
              <a:gd name="connsiteY778" fmla="*/ 2836401 h 6791323"/>
              <a:gd name="connsiteX779" fmla="*/ 5126272 w 7219949"/>
              <a:gd name="connsiteY779" fmla="*/ 2848430 h 6791323"/>
              <a:gd name="connsiteX780" fmla="*/ 5139247 w 7219949"/>
              <a:gd name="connsiteY780" fmla="*/ 2860889 h 6791323"/>
              <a:gd name="connsiteX781" fmla="*/ 5175257 w 7219949"/>
              <a:gd name="connsiteY781" fmla="*/ 2882445 h 6791323"/>
              <a:gd name="connsiteX782" fmla="*/ 5189337 w 7219949"/>
              <a:gd name="connsiteY782" fmla="*/ 2893007 h 6791323"/>
              <a:gd name="connsiteX783" fmla="*/ 5193305 w 7219949"/>
              <a:gd name="connsiteY783" fmla="*/ 2900078 h 6791323"/>
              <a:gd name="connsiteX784" fmla="*/ 5187719 w 7219949"/>
              <a:gd name="connsiteY784" fmla="*/ 2902710 h 6791323"/>
              <a:gd name="connsiteX785" fmla="*/ 5168604 w 7219949"/>
              <a:gd name="connsiteY785" fmla="*/ 2893829 h 6791323"/>
              <a:gd name="connsiteX786" fmla="*/ 5164680 w 7219949"/>
              <a:gd name="connsiteY786" fmla="*/ 2893613 h 6791323"/>
              <a:gd name="connsiteX787" fmla="*/ 5169757 w 7219949"/>
              <a:gd name="connsiteY787" fmla="*/ 2898786 h 6791323"/>
              <a:gd name="connsiteX788" fmla="*/ 5198473 w 7219949"/>
              <a:gd name="connsiteY788" fmla="*/ 2918962 h 6791323"/>
              <a:gd name="connsiteX789" fmla="*/ 5201290 w 7219949"/>
              <a:gd name="connsiteY789" fmla="*/ 2921075 h 6791323"/>
              <a:gd name="connsiteX790" fmla="*/ 5200181 w 7219949"/>
              <a:gd name="connsiteY790" fmla="*/ 2922972 h 6791323"/>
              <a:gd name="connsiteX791" fmla="*/ 5201335 w 7219949"/>
              <a:gd name="connsiteY791" fmla="*/ 2927931 h 6791323"/>
              <a:gd name="connsiteX792" fmla="*/ 5221047 w 7219949"/>
              <a:gd name="connsiteY792" fmla="*/ 2942718 h 6791323"/>
              <a:gd name="connsiteX793" fmla="*/ 5194039 w 7219949"/>
              <a:gd name="connsiteY793" fmla="*/ 2926551 h 6791323"/>
              <a:gd name="connsiteX794" fmla="*/ 5189560 w 7219949"/>
              <a:gd name="connsiteY794" fmla="*/ 2927285 h 6791323"/>
              <a:gd name="connsiteX795" fmla="*/ 5177785 w 7219949"/>
              <a:gd name="connsiteY795" fmla="*/ 2926638 h 6791323"/>
              <a:gd name="connsiteX796" fmla="*/ 5166520 w 7219949"/>
              <a:gd name="connsiteY796" fmla="*/ 2918187 h 6791323"/>
              <a:gd name="connsiteX797" fmla="*/ 5165412 w 7219949"/>
              <a:gd name="connsiteY797" fmla="*/ 2920086 h 6791323"/>
              <a:gd name="connsiteX798" fmla="*/ 5164857 w 7219949"/>
              <a:gd name="connsiteY798" fmla="*/ 2921035 h 6791323"/>
              <a:gd name="connsiteX799" fmla="*/ 5216146 w 7219949"/>
              <a:gd name="connsiteY799" fmla="*/ 2964968 h 6791323"/>
              <a:gd name="connsiteX800" fmla="*/ 5247169 w 7219949"/>
              <a:gd name="connsiteY800" fmla="*/ 2995061 h 6791323"/>
              <a:gd name="connsiteX801" fmla="*/ 5251692 w 7219949"/>
              <a:gd name="connsiteY801" fmla="*/ 3001183 h 6791323"/>
              <a:gd name="connsiteX802" fmla="*/ 5242136 w 7219949"/>
              <a:gd name="connsiteY802" fmla="*/ 2996742 h 6791323"/>
              <a:gd name="connsiteX803" fmla="*/ 5216791 w 7219949"/>
              <a:gd name="connsiteY803" fmla="*/ 2977729 h 6791323"/>
              <a:gd name="connsiteX804" fmla="*/ 5210602 w 7219949"/>
              <a:gd name="connsiteY804" fmla="*/ 2974454 h 6791323"/>
              <a:gd name="connsiteX805" fmla="*/ 5212311 w 7219949"/>
              <a:gd name="connsiteY805" fmla="*/ 2978463 h 6791323"/>
              <a:gd name="connsiteX806" fmla="*/ 5228099 w 7219949"/>
              <a:gd name="connsiteY806" fmla="*/ 2993035 h 6791323"/>
              <a:gd name="connsiteX807" fmla="*/ 5253444 w 7219949"/>
              <a:gd name="connsiteY807" fmla="*/ 3012048 h 6791323"/>
              <a:gd name="connsiteX808" fmla="*/ 5254043 w 7219949"/>
              <a:gd name="connsiteY808" fmla="*/ 3017955 h 6791323"/>
              <a:gd name="connsiteX809" fmla="*/ 5252936 w 7219949"/>
              <a:gd name="connsiteY809" fmla="*/ 3019852 h 6791323"/>
              <a:gd name="connsiteX810" fmla="*/ 5207367 w 7219949"/>
              <a:gd name="connsiteY810" fmla="*/ 2993856 h 6791323"/>
              <a:gd name="connsiteX811" fmla="*/ 5109910 w 7219949"/>
              <a:gd name="connsiteY811" fmla="*/ 2918020 h 6791323"/>
              <a:gd name="connsiteX812" fmla="*/ 5094720 w 7219949"/>
              <a:gd name="connsiteY812" fmla="*/ 2909355 h 6791323"/>
              <a:gd name="connsiteX813" fmla="*/ 5107692 w 7219949"/>
              <a:gd name="connsiteY813" fmla="*/ 2921814 h 6791323"/>
              <a:gd name="connsiteX814" fmla="*/ 5140377 w 7219949"/>
              <a:gd name="connsiteY814" fmla="*/ 2949062 h 6791323"/>
              <a:gd name="connsiteX815" fmla="*/ 5176988 w 7219949"/>
              <a:gd name="connsiteY815" fmla="*/ 2976524 h 6791323"/>
              <a:gd name="connsiteX816" fmla="*/ 5232757 w 7219949"/>
              <a:gd name="connsiteY816" fmla="*/ 3019723 h 6791323"/>
              <a:gd name="connsiteX817" fmla="*/ 5321300 w 7219949"/>
              <a:gd name="connsiteY817" fmla="*/ 3103882 h 6791323"/>
              <a:gd name="connsiteX818" fmla="*/ 5353430 w 7219949"/>
              <a:gd name="connsiteY818" fmla="*/ 3132076 h 6791323"/>
              <a:gd name="connsiteX819" fmla="*/ 5364140 w 7219949"/>
              <a:gd name="connsiteY819" fmla="*/ 3141476 h 6791323"/>
              <a:gd name="connsiteX820" fmla="*/ 5351766 w 7219949"/>
              <a:gd name="connsiteY820" fmla="*/ 3134922 h 6791323"/>
              <a:gd name="connsiteX821" fmla="*/ 5205328 w 7219949"/>
              <a:gd name="connsiteY821" fmla="*/ 3025071 h 6791323"/>
              <a:gd name="connsiteX822" fmla="*/ 5157542 w 7219949"/>
              <a:gd name="connsiteY822" fmla="*/ 3002871 h 6791323"/>
              <a:gd name="connsiteX823" fmla="*/ 5156432 w 7219949"/>
              <a:gd name="connsiteY823" fmla="*/ 3004768 h 6791323"/>
              <a:gd name="connsiteX824" fmla="*/ 5163262 w 7219949"/>
              <a:gd name="connsiteY824" fmla="*/ 3020807 h 6791323"/>
              <a:gd name="connsiteX825" fmla="*/ 5176833 w 7219949"/>
              <a:gd name="connsiteY825" fmla="*/ 3039174 h 6791323"/>
              <a:gd name="connsiteX826" fmla="*/ 5195525 w 7219949"/>
              <a:gd name="connsiteY826" fmla="*/ 3069569 h 6791323"/>
              <a:gd name="connsiteX827" fmla="*/ 5217080 w 7219949"/>
              <a:gd name="connsiteY827" fmla="*/ 3108932 h 6791323"/>
              <a:gd name="connsiteX828" fmla="*/ 5227790 w 7219949"/>
              <a:gd name="connsiteY828" fmla="*/ 3118331 h 6791323"/>
              <a:gd name="connsiteX829" fmla="*/ 5257659 w 7219949"/>
              <a:gd name="connsiteY829" fmla="*/ 3143466 h 6791323"/>
              <a:gd name="connsiteX830" fmla="*/ 5268370 w 7219949"/>
              <a:gd name="connsiteY830" fmla="*/ 3152865 h 6791323"/>
              <a:gd name="connsiteX831" fmla="*/ 5290900 w 7219949"/>
              <a:gd name="connsiteY831" fmla="*/ 3169765 h 6791323"/>
              <a:gd name="connsiteX832" fmla="*/ 5331989 w 7219949"/>
              <a:gd name="connsiteY832" fmla="*/ 3196495 h 6791323"/>
              <a:gd name="connsiteX833" fmla="*/ 5359596 w 7219949"/>
              <a:gd name="connsiteY833" fmla="*/ 3218567 h 6791323"/>
              <a:gd name="connsiteX834" fmla="*/ 5403590 w 7219949"/>
              <a:gd name="connsiteY834" fmla="*/ 3261121 h 6791323"/>
              <a:gd name="connsiteX835" fmla="*/ 5457606 w 7219949"/>
              <a:gd name="connsiteY835" fmla="*/ 3293455 h 6791323"/>
              <a:gd name="connsiteX836" fmla="*/ 5485723 w 7219949"/>
              <a:gd name="connsiteY836" fmla="*/ 3307724 h 6791323"/>
              <a:gd name="connsiteX837" fmla="*/ 5508852 w 7219949"/>
              <a:gd name="connsiteY837" fmla="*/ 3330531 h 6791323"/>
              <a:gd name="connsiteX838" fmla="*/ 5510559 w 7219949"/>
              <a:gd name="connsiteY838" fmla="*/ 3334542 h 6791323"/>
              <a:gd name="connsiteX839" fmla="*/ 5550029 w 7219949"/>
              <a:gd name="connsiteY839" fmla="*/ 3370972 h 6791323"/>
              <a:gd name="connsiteX840" fmla="*/ 5570297 w 7219949"/>
              <a:gd name="connsiteY840" fmla="*/ 3384810 h 6791323"/>
              <a:gd name="connsiteX841" fmla="*/ 5602339 w 7219949"/>
              <a:gd name="connsiteY841" fmla="*/ 3399295 h 6791323"/>
              <a:gd name="connsiteX842" fmla="*/ 5612450 w 7219949"/>
              <a:gd name="connsiteY842" fmla="*/ 3402787 h 6791323"/>
              <a:gd name="connsiteX843" fmla="*/ 5648506 w 7219949"/>
              <a:gd name="connsiteY843" fmla="*/ 3431199 h 6791323"/>
              <a:gd name="connsiteX844" fmla="*/ 5658107 w 7219949"/>
              <a:gd name="connsiteY844" fmla="*/ 3442494 h 6791323"/>
              <a:gd name="connsiteX845" fmla="*/ 5659815 w 7219949"/>
              <a:gd name="connsiteY845" fmla="*/ 3446504 h 6791323"/>
              <a:gd name="connsiteX846" fmla="*/ 5695317 w 7219949"/>
              <a:gd name="connsiteY846" fmla="*/ 3475864 h 6791323"/>
              <a:gd name="connsiteX847" fmla="*/ 5728513 w 7219949"/>
              <a:gd name="connsiteY847" fmla="*/ 3495306 h 6791323"/>
              <a:gd name="connsiteX848" fmla="*/ 5767939 w 7219949"/>
              <a:gd name="connsiteY848" fmla="*/ 3524883 h 6791323"/>
              <a:gd name="connsiteX849" fmla="*/ 5786542 w 7219949"/>
              <a:gd name="connsiteY849" fmla="*/ 3541568 h 6791323"/>
              <a:gd name="connsiteX850" fmla="*/ 5795997 w 7219949"/>
              <a:gd name="connsiteY850" fmla="*/ 3548660 h 6791323"/>
              <a:gd name="connsiteX851" fmla="*/ 5799257 w 7219949"/>
              <a:gd name="connsiteY851" fmla="*/ 3552318 h 6791323"/>
              <a:gd name="connsiteX852" fmla="*/ 5799301 w 7219949"/>
              <a:gd name="connsiteY852" fmla="*/ 3559174 h 6791323"/>
              <a:gd name="connsiteX853" fmla="*/ 5792007 w 7219949"/>
              <a:gd name="connsiteY853" fmla="*/ 3557794 h 6791323"/>
              <a:gd name="connsiteX854" fmla="*/ 5777927 w 7219949"/>
              <a:gd name="connsiteY854" fmla="*/ 3547231 h 6791323"/>
              <a:gd name="connsiteX855" fmla="*/ 5746350 w 7219949"/>
              <a:gd name="connsiteY855" fmla="*/ 3518088 h 6791323"/>
              <a:gd name="connsiteX856" fmla="*/ 5731160 w 7219949"/>
              <a:gd name="connsiteY856" fmla="*/ 3509421 h 6791323"/>
              <a:gd name="connsiteX857" fmla="*/ 5719386 w 7219949"/>
              <a:gd name="connsiteY857" fmla="*/ 3508775 h 6791323"/>
              <a:gd name="connsiteX858" fmla="*/ 5692931 w 7219949"/>
              <a:gd name="connsiteY858" fmla="*/ 3491660 h 6791323"/>
              <a:gd name="connsiteX859" fmla="*/ 5670956 w 7219949"/>
              <a:gd name="connsiteY859" fmla="*/ 3473812 h 6791323"/>
              <a:gd name="connsiteX860" fmla="*/ 5663661 w 7219949"/>
              <a:gd name="connsiteY860" fmla="*/ 3472432 h 6791323"/>
              <a:gd name="connsiteX861" fmla="*/ 5667631 w 7219949"/>
              <a:gd name="connsiteY861" fmla="*/ 3479503 h 6791323"/>
              <a:gd name="connsiteX862" fmla="*/ 5676633 w 7219949"/>
              <a:gd name="connsiteY862" fmla="*/ 3484891 h 6791323"/>
              <a:gd name="connsiteX863" fmla="*/ 5708764 w 7219949"/>
              <a:gd name="connsiteY863" fmla="*/ 3513088 h 6791323"/>
              <a:gd name="connsiteX864" fmla="*/ 5708253 w 7219949"/>
              <a:gd name="connsiteY864" fmla="*/ 3520892 h 6791323"/>
              <a:gd name="connsiteX865" fmla="*/ 5733600 w 7219949"/>
              <a:gd name="connsiteY865" fmla="*/ 3539904 h 6791323"/>
              <a:gd name="connsiteX866" fmla="*/ 5755573 w 7219949"/>
              <a:gd name="connsiteY866" fmla="*/ 3557753 h 6791323"/>
              <a:gd name="connsiteX867" fmla="*/ 5775841 w 7219949"/>
              <a:gd name="connsiteY867" fmla="*/ 3571593 h 6791323"/>
              <a:gd name="connsiteX868" fmla="*/ 5846800 w 7219949"/>
              <a:gd name="connsiteY868" fmla="*/ 3623456 h 6791323"/>
              <a:gd name="connsiteX869" fmla="*/ 5877777 w 7219949"/>
              <a:gd name="connsiteY869" fmla="*/ 3646694 h 6791323"/>
              <a:gd name="connsiteX870" fmla="*/ 5928423 w 7219949"/>
              <a:gd name="connsiteY870" fmla="*/ 3677864 h 6791323"/>
              <a:gd name="connsiteX871" fmla="*/ 5932392 w 7219949"/>
              <a:gd name="connsiteY871" fmla="*/ 3684935 h 6791323"/>
              <a:gd name="connsiteX872" fmla="*/ 5962816 w 7219949"/>
              <a:gd name="connsiteY872" fmla="*/ 3709120 h 6791323"/>
              <a:gd name="connsiteX873" fmla="*/ 5968331 w 7219949"/>
              <a:gd name="connsiteY873" fmla="*/ 3712041 h 6791323"/>
              <a:gd name="connsiteX874" fmla="*/ 5970061 w 7219949"/>
              <a:gd name="connsiteY874" fmla="*/ 3714396 h 6791323"/>
              <a:gd name="connsiteX875" fmla="*/ 6020840 w 7219949"/>
              <a:gd name="connsiteY875" fmla="*/ 3766688 h 6791323"/>
              <a:gd name="connsiteX876" fmla="*/ 6091315 w 7219949"/>
              <a:gd name="connsiteY876" fmla="*/ 3847039 h 6791323"/>
              <a:gd name="connsiteX877" fmla="*/ 6096922 w 7219949"/>
              <a:gd name="connsiteY877" fmla="*/ 3856116 h 6791323"/>
              <a:gd name="connsiteX878" fmla="*/ 6084222 w 7219949"/>
              <a:gd name="connsiteY878" fmla="*/ 3847949 h 6791323"/>
              <a:gd name="connsiteX879" fmla="*/ 5980667 w 7219949"/>
              <a:gd name="connsiteY879" fmla="*/ 3782546 h 6791323"/>
              <a:gd name="connsiteX880" fmla="*/ 5924345 w 7219949"/>
              <a:gd name="connsiteY880" fmla="*/ 3740297 h 6791323"/>
              <a:gd name="connsiteX881" fmla="*/ 5912525 w 7219949"/>
              <a:gd name="connsiteY881" fmla="*/ 3732796 h 6791323"/>
              <a:gd name="connsiteX882" fmla="*/ 5915940 w 7219949"/>
              <a:gd name="connsiteY882" fmla="*/ 3740815 h 6791323"/>
              <a:gd name="connsiteX883" fmla="*/ 5944701 w 7219949"/>
              <a:gd name="connsiteY883" fmla="*/ 3767846 h 6791323"/>
              <a:gd name="connsiteX884" fmla="*/ 5984725 w 7219949"/>
              <a:gd name="connsiteY884" fmla="*/ 3803329 h 6791323"/>
              <a:gd name="connsiteX885" fmla="*/ 5971798 w 7219949"/>
              <a:gd name="connsiteY885" fmla="*/ 3797724 h 6791323"/>
              <a:gd name="connsiteX886" fmla="*/ 5941419 w 7219949"/>
              <a:gd name="connsiteY886" fmla="*/ 3780393 h 6791323"/>
              <a:gd name="connsiteX887" fmla="*/ 5934124 w 7219949"/>
              <a:gd name="connsiteY887" fmla="*/ 3779014 h 6791323"/>
              <a:gd name="connsiteX888" fmla="*/ 5942019 w 7219949"/>
              <a:gd name="connsiteY888" fmla="*/ 3786300 h 6791323"/>
              <a:gd name="connsiteX889" fmla="*/ 5953283 w 7219949"/>
              <a:gd name="connsiteY889" fmla="*/ 3794750 h 6791323"/>
              <a:gd name="connsiteX890" fmla="*/ 5998895 w 7219949"/>
              <a:gd name="connsiteY890" fmla="*/ 3827602 h 6791323"/>
              <a:gd name="connsiteX891" fmla="*/ 6027057 w 7219949"/>
              <a:gd name="connsiteY891" fmla="*/ 3848727 h 6791323"/>
              <a:gd name="connsiteX892" fmla="*/ 6051294 w 7219949"/>
              <a:gd name="connsiteY892" fmla="*/ 3869637 h 6791323"/>
              <a:gd name="connsiteX893" fmla="*/ 6135224 w 7219949"/>
              <a:gd name="connsiteY893" fmla="*/ 3933962 h 6791323"/>
              <a:gd name="connsiteX894" fmla="*/ 6143118 w 7219949"/>
              <a:gd name="connsiteY894" fmla="*/ 3941248 h 6791323"/>
              <a:gd name="connsiteX895" fmla="*/ 6148196 w 7219949"/>
              <a:gd name="connsiteY895" fmla="*/ 3946422 h 6791323"/>
              <a:gd name="connsiteX896" fmla="*/ 6158748 w 7219949"/>
              <a:gd name="connsiteY896" fmla="*/ 3952738 h 6791323"/>
              <a:gd name="connsiteX897" fmla="*/ 6170136 w 7219949"/>
              <a:gd name="connsiteY897" fmla="*/ 3966251 h 6791323"/>
              <a:gd name="connsiteX898" fmla="*/ 6195174 w 7219949"/>
              <a:gd name="connsiteY898" fmla="*/ 3976755 h 6791323"/>
              <a:gd name="connsiteX899" fmla="*/ 6199917 w 7219949"/>
              <a:gd name="connsiteY899" fmla="*/ 3978154 h 6791323"/>
              <a:gd name="connsiteX900" fmla="*/ 6205877 w 7219949"/>
              <a:gd name="connsiteY900" fmla="*/ 3982016 h 6791323"/>
              <a:gd name="connsiteX901" fmla="*/ 6222524 w 7219949"/>
              <a:gd name="connsiteY901" fmla="*/ 3999449 h 6791323"/>
              <a:gd name="connsiteX902" fmla="*/ 6228157 w 7219949"/>
              <a:gd name="connsiteY902" fmla="*/ 4003675 h 6791323"/>
              <a:gd name="connsiteX903" fmla="*/ 6240586 w 7219949"/>
              <a:gd name="connsiteY903" fmla="*/ 4012998 h 6791323"/>
              <a:gd name="connsiteX904" fmla="*/ 6232264 w 7219949"/>
              <a:gd name="connsiteY904" fmla="*/ 4039775 h 6791323"/>
              <a:gd name="connsiteX905" fmla="*/ 6247101 w 7219949"/>
              <a:gd name="connsiteY905" fmla="*/ 4064982 h 6791323"/>
              <a:gd name="connsiteX906" fmla="*/ 6336124 w 7219949"/>
              <a:gd name="connsiteY906" fmla="*/ 4119601 h 6791323"/>
              <a:gd name="connsiteX907" fmla="*/ 6384342 w 7219949"/>
              <a:gd name="connsiteY907" fmla="*/ 4182620 h 6791323"/>
              <a:gd name="connsiteX908" fmla="*/ 6358378 w 7219949"/>
              <a:gd name="connsiteY908" fmla="*/ 4245639 h 6791323"/>
              <a:gd name="connsiteX909" fmla="*/ 6332414 w 7219949"/>
              <a:gd name="connsiteY909" fmla="*/ 4258243 h 6791323"/>
              <a:gd name="connsiteX910" fmla="*/ 6239685 w 7219949"/>
              <a:gd name="connsiteY910" fmla="*/ 4296054 h 6791323"/>
              <a:gd name="connsiteX911" fmla="*/ 6061642 w 7219949"/>
              <a:gd name="connsiteY911" fmla="*/ 4128002 h 6791323"/>
              <a:gd name="connsiteX912" fmla="*/ 6020840 w 7219949"/>
              <a:gd name="connsiteY912" fmla="*/ 4077587 h 6791323"/>
              <a:gd name="connsiteX913" fmla="*/ 5798288 w 7219949"/>
              <a:gd name="connsiteY913" fmla="*/ 3896929 h 6791323"/>
              <a:gd name="connsiteX914" fmla="*/ 5786159 w 7219949"/>
              <a:gd name="connsiteY914" fmla="*/ 3884415 h 6791323"/>
              <a:gd name="connsiteX915" fmla="*/ 5776155 w 7219949"/>
              <a:gd name="connsiteY915" fmla="*/ 3893232 h 6791323"/>
              <a:gd name="connsiteX916" fmla="*/ 5743556 w 7219949"/>
              <a:gd name="connsiteY916" fmla="*/ 3880664 h 6791323"/>
              <a:gd name="connsiteX917" fmla="*/ 5701894 w 7219949"/>
              <a:gd name="connsiteY917" fmla="*/ 3841647 h 6791323"/>
              <a:gd name="connsiteX918" fmla="*/ 5672176 w 7219949"/>
              <a:gd name="connsiteY918" fmla="*/ 3846514 h 6791323"/>
              <a:gd name="connsiteX919" fmla="*/ 5620246 w 7219949"/>
              <a:gd name="connsiteY919" fmla="*/ 3821306 h 6791323"/>
              <a:gd name="connsiteX920" fmla="*/ 5601699 w 7219949"/>
              <a:gd name="connsiteY920" fmla="*/ 3817105 h 6791323"/>
              <a:gd name="connsiteX921" fmla="*/ 5601701 w 7219949"/>
              <a:gd name="connsiteY921" fmla="*/ 3822079 h 6791323"/>
              <a:gd name="connsiteX922" fmla="*/ 5633563 w 7219949"/>
              <a:gd name="connsiteY922" fmla="*/ 3855295 h 6791323"/>
              <a:gd name="connsiteX923" fmla="*/ 5654461 w 7219949"/>
              <a:gd name="connsiteY923" fmla="*/ 3885319 h 6791323"/>
              <a:gd name="connsiteX924" fmla="*/ 5658179 w 7219949"/>
              <a:gd name="connsiteY924" fmla="*/ 3898424 h 6791323"/>
              <a:gd name="connsiteX925" fmla="*/ 5666613 w 7219949"/>
              <a:gd name="connsiteY925" fmla="*/ 3907431 h 6791323"/>
              <a:gd name="connsiteX926" fmla="*/ 5720396 w 7219949"/>
              <a:gd name="connsiteY926" fmla="*/ 3989359 h 6791323"/>
              <a:gd name="connsiteX927" fmla="*/ 5931822 w 7219949"/>
              <a:gd name="connsiteY927" fmla="*/ 4170016 h 6791323"/>
              <a:gd name="connsiteX928" fmla="*/ 5942949 w 7219949"/>
              <a:gd name="connsiteY928" fmla="*/ 4178417 h 6791323"/>
              <a:gd name="connsiteX929" fmla="*/ 5968912 w 7219949"/>
              <a:gd name="connsiteY929" fmla="*/ 4245640 h 6791323"/>
              <a:gd name="connsiteX930" fmla="*/ 5902147 w 7219949"/>
              <a:gd name="connsiteY930" fmla="*/ 4249842 h 6791323"/>
              <a:gd name="connsiteX931" fmla="*/ 5816835 w 7219949"/>
              <a:gd name="connsiteY931" fmla="*/ 4191022 h 6791323"/>
              <a:gd name="connsiteX932" fmla="*/ 5670785 w 7219949"/>
              <a:gd name="connsiteY932" fmla="*/ 4081720 h 6791323"/>
              <a:gd name="connsiteX933" fmla="*/ 5633513 w 7219949"/>
              <a:gd name="connsiteY933" fmla="*/ 4051679 h 6791323"/>
              <a:gd name="connsiteX934" fmla="*/ 5632591 w 7219949"/>
              <a:gd name="connsiteY934" fmla="*/ 4064493 h 6791323"/>
              <a:gd name="connsiteX935" fmla="*/ 5627136 w 7219949"/>
              <a:gd name="connsiteY935" fmla="*/ 4087834 h 6791323"/>
              <a:gd name="connsiteX936" fmla="*/ 5673069 w 7219949"/>
              <a:gd name="connsiteY936" fmla="*/ 4152202 h 6791323"/>
              <a:gd name="connsiteX937" fmla="*/ 5695077 w 7219949"/>
              <a:gd name="connsiteY937" fmla="*/ 4180327 h 6791323"/>
              <a:gd name="connsiteX938" fmla="*/ 5794556 w 7219949"/>
              <a:gd name="connsiteY938" fmla="*/ 4276301 h 6791323"/>
              <a:gd name="connsiteX939" fmla="*/ 5829227 w 7219949"/>
              <a:gd name="connsiteY939" fmla="*/ 4309281 h 6791323"/>
              <a:gd name="connsiteX940" fmla="*/ 5956729 w 7219949"/>
              <a:gd name="connsiteY940" fmla="*/ 4475058 h 6791323"/>
              <a:gd name="connsiteX941" fmla="*/ 5964150 w 7219949"/>
              <a:gd name="connsiteY941" fmla="*/ 4490207 h 6791323"/>
              <a:gd name="connsiteX942" fmla="*/ 6005102 w 7219949"/>
              <a:gd name="connsiteY942" fmla="*/ 4582192 h 6791323"/>
              <a:gd name="connsiteX943" fmla="*/ 6013742 w 7219949"/>
              <a:gd name="connsiteY943" fmla="*/ 4618728 h 6791323"/>
              <a:gd name="connsiteX944" fmla="*/ 5942362 w 7219949"/>
              <a:gd name="connsiteY944" fmla="*/ 4657800 h 6791323"/>
              <a:gd name="connsiteX945" fmla="*/ 5937562 w 7219949"/>
              <a:gd name="connsiteY945" fmla="*/ 4637503 h 6791323"/>
              <a:gd name="connsiteX946" fmla="*/ 5920542 w 7219949"/>
              <a:gd name="connsiteY946" fmla="*/ 4581760 h 6791323"/>
              <a:gd name="connsiteX947" fmla="*/ 5901858 w 7219949"/>
              <a:gd name="connsiteY947" fmla="*/ 4535223 h 6791323"/>
              <a:gd name="connsiteX948" fmla="*/ 5830850 w 7219949"/>
              <a:gd name="connsiteY948" fmla="*/ 4478468 h 6791323"/>
              <a:gd name="connsiteX949" fmla="*/ 5822540 w 7219949"/>
              <a:gd name="connsiteY949" fmla="*/ 4524497 h 6791323"/>
              <a:gd name="connsiteX950" fmla="*/ 5838604 w 7219949"/>
              <a:gd name="connsiteY950" fmla="*/ 4576179 h 6791323"/>
              <a:gd name="connsiteX951" fmla="*/ 5894654 w 7219949"/>
              <a:gd name="connsiteY951" fmla="*/ 4715791 h 6791323"/>
              <a:gd name="connsiteX952" fmla="*/ 5955102 w 7219949"/>
              <a:gd name="connsiteY952" fmla="*/ 4727894 h 6791323"/>
              <a:gd name="connsiteX953" fmla="*/ 5989146 w 7219949"/>
              <a:gd name="connsiteY953" fmla="*/ 4839380 h 6791323"/>
              <a:gd name="connsiteX954" fmla="*/ 5983902 w 7219949"/>
              <a:gd name="connsiteY954" fmla="*/ 4849672 h 6791323"/>
              <a:gd name="connsiteX955" fmla="*/ 6015178 w 7219949"/>
              <a:gd name="connsiteY955" fmla="*/ 4835827 h 6791323"/>
              <a:gd name="connsiteX956" fmla="*/ 6050296 w 7219949"/>
              <a:gd name="connsiteY956" fmla="*/ 4838217 h 6791323"/>
              <a:gd name="connsiteX957" fmla="*/ 6055611 w 7219949"/>
              <a:gd name="connsiteY957" fmla="*/ 4893165 h 6791323"/>
              <a:gd name="connsiteX958" fmla="*/ 6038735 w 7219949"/>
              <a:gd name="connsiteY958" fmla="*/ 4967899 h 6791323"/>
              <a:gd name="connsiteX959" fmla="*/ 6060557 w 7219949"/>
              <a:gd name="connsiteY959" fmla="*/ 5043940 h 6791323"/>
              <a:gd name="connsiteX960" fmla="*/ 6235843 w 7219949"/>
              <a:gd name="connsiteY960" fmla="*/ 5216963 h 6791323"/>
              <a:gd name="connsiteX961" fmla="*/ 6308069 w 7219949"/>
              <a:gd name="connsiteY961" fmla="*/ 5295104 h 6791323"/>
              <a:gd name="connsiteX962" fmla="*/ 6321766 w 7219949"/>
              <a:gd name="connsiteY962" fmla="*/ 5369257 h 6791323"/>
              <a:gd name="connsiteX963" fmla="*/ 6288602 w 7219949"/>
              <a:gd name="connsiteY963" fmla="*/ 5377151 h 6791323"/>
              <a:gd name="connsiteX964" fmla="*/ 6280447 w 7219949"/>
              <a:gd name="connsiteY964" fmla="*/ 5371730 h 6791323"/>
              <a:gd name="connsiteX965" fmla="*/ 6265258 w 7219949"/>
              <a:gd name="connsiteY965" fmla="*/ 5359081 h 6791323"/>
              <a:gd name="connsiteX966" fmla="*/ 6206596 w 7219949"/>
              <a:gd name="connsiteY966" fmla="*/ 5307410 h 6791323"/>
              <a:gd name="connsiteX967" fmla="*/ 6195315 w 7219949"/>
              <a:gd name="connsiteY967" fmla="*/ 5298914 h 6791323"/>
              <a:gd name="connsiteX968" fmla="*/ 6185467 w 7219949"/>
              <a:gd name="connsiteY968" fmla="*/ 5294561 h 6791323"/>
              <a:gd name="connsiteX969" fmla="*/ 6186881 w 7219949"/>
              <a:gd name="connsiteY969" fmla="*/ 5297109 h 6791323"/>
              <a:gd name="connsiteX970" fmla="*/ 6136704 w 7219949"/>
              <a:gd name="connsiteY970" fmla="*/ 5264462 h 6791323"/>
              <a:gd name="connsiteX971" fmla="*/ 6107651 w 7219949"/>
              <a:gd name="connsiteY971" fmla="*/ 5242155 h 6791323"/>
              <a:gd name="connsiteX972" fmla="*/ 6088928 w 7219949"/>
              <a:gd name="connsiteY972" fmla="*/ 5222495 h 6791323"/>
              <a:gd name="connsiteX973" fmla="*/ 6066568 w 7219949"/>
              <a:gd name="connsiteY973" fmla="*/ 5201412 h 6791323"/>
              <a:gd name="connsiteX974" fmla="*/ 6038954 w 7219949"/>
              <a:gd name="connsiteY974" fmla="*/ 5163615 h 6791323"/>
              <a:gd name="connsiteX975" fmla="*/ 6011992 w 7219949"/>
              <a:gd name="connsiteY975" fmla="*/ 5153847 h 6791323"/>
              <a:gd name="connsiteX976" fmla="*/ 5976655 w 7219949"/>
              <a:gd name="connsiteY976" fmla="*/ 5125041 h 6791323"/>
              <a:gd name="connsiteX977" fmla="*/ 5967008 w 7219949"/>
              <a:gd name="connsiteY977" fmla="*/ 5126630 h 6791323"/>
              <a:gd name="connsiteX978" fmla="*/ 5968441 w 7219949"/>
              <a:gd name="connsiteY978" fmla="*/ 5130775 h 6791323"/>
              <a:gd name="connsiteX979" fmla="*/ 5926597 w 7219949"/>
              <a:gd name="connsiteY979" fmla="*/ 5098239 h 6791323"/>
              <a:gd name="connsiteX980" fmla="*/ 5943791 w 7219949"/>
              <a:gd name="connsiteY980" fmla="*/ 5117987 h 6791323"/>
              <a:gd name="connsiteX981" fmla="*/ 5879288 w 7219949"/>
              <a:gd name="connsiteY981" fmla="*/ 5072864 h 6791323"/>
              <a:gd name="connsiteX982" fmla="*/ 5861378 w 7219949"/>
              <a:gd name="connsiteY982" fmla="*/ 5078301 h 6791323"/>
              <a:gd name="connsiteX983" fmla="*/ 5860591 w 7219949"/>
              <a:gd name="connsiteY983" fmla="*/ 5090523 h 6791323"/>
              <a:gd name="connsiteX984" fmla="*/ 5845132 w 7219949"/>
              <a:gd name="connsiteY984" fmla="*/ 5079798 h 6791323"/>
              <a:gd name="connsiteX985" fmla="*/ 5831799 w 7219949"/>
              <a:gd name="connsiteY985" fmla="*/ 5068055 h 6791323"/>
              <a:gd name="connsiteX986" fmla="*/ 5811700 w 7219949"/>
              <a:gd name="connsiteY986" fmla="*/ 5047469 h 6791323"/>
              <a:gd name="connsiteX987" fmla="*/ 5796520 w 7219949"/>
              <a:gd name="connsiteY987" fmla="*/ 5038421 h 6791323"/>
              <a:gd name="connsiteX988" fmla="*/ 5802054 w 7219949"/>
              <a:gd name="connsiteY988" fmla="*/ 5049059 h 6791323"/>
              <a:gd name="connsiteX989" fmla="*/ 5830152 w 7219949"/>
              <a:gd name="connsiteY989" fmla="*/ 5076691 h 6791323"/>
              <a:gd name="connsiteX990" fmla="*/ 5878148 w 7219949"/>
              <a:gd name="connsiteY990" fmla="*/ 5118968 h 6791323"/>
              <a:gd name="connsiteX991" fmla="*/ 5854967 w 7219949"/>
              <a:gd name="connsiteY991" fmla="*/ 5102873 h 6791323"/>
              <a:gd name="connsiteX992" fmla="*/ 5848401 w 7219949"/>
              <a:gd name="connsiteY992" fmla="*/ 5099973 h 6791323"/>
              <a:gd name="connsiteX993" fmla="*/ 5855168 w 7219949"/>
              <a:gd name="connsiteY993" fmla="*/ 5108815 h 6791323"/>
              <a:gd name="connsiteX994" fmla="*/ 5888397 w 7219949"/>
              <a:gd name="connsiteY994" fmla="*/ 5135202 h 6791323"/>
              <a:gd name="connsiteX995" fmla="*/ 5904893 w 7219949"/>
              <a:gd name="connsiteY995" fmla="*/ 5149733 h 6791323"/>
              <a:gd name="connsiteX996" fmla="*/ 5905833 w 7219949"/>
              <a:gd name="connsiteY996" fmla="*/ 5158694 h 6791323"/>
              <a:gd name="connsiteX997" fmla="*/ 5876083 w 7219949"/>
              <a:gd name="connsiteY997" fmla="*/ 5134443 h 6791323"/>
              <a:gd name="connsiteX998" fmla="*/ 5868085 w 7219949"/>
              <a:gd name="connsiteY998" fmla="*/ 5127398 h 6791323"/>
              <a:gd name="connsiteX999" fmla="*/ 5855155 w 7219949"/>
              <a:gd name="connsiteY999" fmla="*/ 5127536 h 6791323"/>
              <a:gd name="connsiteX1000" fmla="*/ 5853923 w 7219949"/>
              <a:gd name="connsiteY1000" fmla="*/ 5129334 h 6791323"/>
              <a:gd name="connsiteX1001" fmla="*/ 5861305 w 7219949"/>
              <a:gd name="connsiteY1001" fmla="*/ 5137277 h 6791323"/>
              <a:gd name="connsiteX1002" fmla="*/ 5887969 w 7219949"/>
              <a:gd name="connsiteY1002" fmla="*/ 5160764 h 6791323"/>
              <a:gd name="connsiteX1003" fmla="*/ 5889404 w 7219949"/>
              <a:gd name="connsiteY1003" fmla="*/ 5164910 h 6791323"/>
              <a:gd name="connsiteX1004" fmla="*/ 5886120 w 7219949"/>
              <a:gd name="connsiteY1004" fmla="*/ 5163459 h 6791323"/>
              <a:gd name="connsiteX1005" fmla="*/ 5859456 w 7219949"/>
              <a:gd name="connsiteY1005" fmla="*/ 5139972 h 6791323"/>
              <a:gd name="connsiteX1006" fmla="*/ 5832792 w 7219949"/>
              <a:gd name="connsiteY1006" fmla="*/ 5116485 h 6791323"/>
              <a:gd name="connsiteX1007" fmla="*/ 5819459 w 7219949"/>
              <a:gd name="connsiteY1007" fmla="*/ 5104740 h 6791323"/>
              <a:gd name="connsiteX1008" fmla="*/ 5795046 w 7219949"/>
              <a:gd name="connsiteY1008" fmla="*/ 5090442 h 6791323"/>
              <a:gd name="connsiteX1009" fmla="*/ 5760585 w 7219949"/>
              <a:gd name="connsiteY1009" fmla="*/ 5065850 h 6791323"/>
              <a:gd name="connsiteX1010" fmla="*/ 5750737 w 7219949"/>
              <a:gd name="connsiteY1010" fmla="*/ 5061500 h 6791323"/>
              <a:gd name="connsiteX1011" fmla="*/ 5757503 w 7219949"/>
              <a:gd name="connsiteY1011" fmla="*/ 5070341 h 6791323"/>
              <a:gd name="connsiteX1012" fmla="*/ 5758320 w 7219949"/>
              <a:gd name="connsiteY1012" fmla="*/ 5075383 h 6791323"/>
              <a:gd name="connsiteX1013" fmla="*/ 5758521 w 7219949"/>
              <a:gd name="connsiteY1013" fmla="*/ 5081325 h 6791323"/>
              <a:gd name="connsiteX1014" fmla="*/ 5756673 w 7219949"/>
              <a:gd name="connsiteY1014" fmla="*/ 5084021 h 6791323"/>
              <a:gd name="connsiteX1015" fmla="*/ 5754006 w 7219949"/>
              <a:gd name="connsiteY1015" fmla="*/ 5081671 h 6791323"/>
              <a:gd name="connsiteX1016" fmla="*/ 5749691 w 7219949"/>
              <a:gd name="connsiteY1016" fmla="*/ 5087958 h 6791323"/>
              <a:gd name="connsiteX1017" fmla="*/ 5766709 w 7219949"/>
              <a:gd name="connsiteY1017" fmla="*/ 5113036 h 6791323"/>
              <a:gd name="connsiteX1018" fmla="*/ 5738195 w 7219949"/>
              <a:gd name="connsiteY1018" fmla="*/ 5092242 h 6791323"/>
              <a:gd name="connsiteX1019" fmla="*/ 5740246 w 7219949"/>
              <a:gd name="connsiteY1019" fmla="*/ 5095490 h 6791323"/>
              <a:gd name="connsiteX1020" fmla="*/ 5846903 w 7219949"/>
              <a:gd name="connsiteY1020" fmla="*/ 5189439 h 6791323"/>
              <a:gd name="connsiteX1021" fmla="*/ 5848952 w 7219949"/>
              <a:gd name="connsiteY1021" fmla="*/ 5192686 h 6791323"/>
              <a:gd name="connsiteX1022" fmla="*/ 5835005 w 7219949"/>
              <a:gd name="connsiteY1022" fmla="*/ 5181840 h 6791323"/>
              <a:gd name="connsiteX1023" fmla="*/ 5810591 w 7219949"/>
              <a:gd name="connsiteY1023" fmla="*/ 5167541 h 6791323"/>
              <a:gd name="connsiteX1024" fmla="*/ 5798076 w 7219949"/>
              <a:gd name="connsiteY1024" fmla="*/ 5160841 h 6791323"/>
              <a:gd name="connsiteX1025" fmla="*/ 5767514 w 7219949"/>
              <a:gd name="connsiteY1025" fmla="*/ 5136802 h 6791323"/>
              <a:gd name="connsiteX1026" fmla="*/ 5760948 w 7219949"/>
              <a:gd name="connsiteY1026" fmla="*/ 5133901 h 6791323"/>
              <a:gd name="connsiteX1027" fmla="*/ 5765664 w 7219949"/>
              <a:gd name="connsiteY1027" fmla="*/ 5139495 h 6791323"/>
              <a:gd name="connsiteX1028" fmla="*/ 5829658 w 7219949"/>
              <a:gd name="connsiteY1028" fmla="*/ 5195864 h 6791323"/>
              <a:gd name="connsiteX1029" fmla="*/ 5837042 w 7219949"/>
              <a:gd name="connsiteY1029" fmla="*/ 5203809 h 6791323"/>
              <a:gd name="connsiteX1030" fmla="*/ 5839909 w 7219949"/>
              <a:gd name="connsiteY1030" fmla="*/ 5212099 h 6791323"/>
              <a:gd name="connsiteX1031" fmla="*/ 5825344 w 7219949"/>
              <a:gd name="connsiteY1031" fmla="*/ 5202151 h 6791323"/>
              <a:gd name="connsiteX1032" fmla="*/ 5794781 w 7219949"/>
              <a:gd name="connsiteY1032" fmla="*/ 5178113 h 6791323"/>
              <a:gd name="connsiteX1033" fmla="*/ 5762986 w 7219949"/>
              <a:gd name="connsiteY1033" fmla="*/ 5155870 h 6791323"/>
              <a:gd name="connsiteX1034" fmla="*/ 5730989 w 7219949"/>
              <a:gd name="connsiteY1034" fmla="*/ 5127684 h 6791323"/>
              <a:gd name="connsiteX1035" fmla="*/ 5707606 w 7219949"/>
              <a:gd name="connsiteY1035" fmla="*/ 5105648 h 6791323"/>
              <a:gd name="connsiteX1036" fmla="*/ 5695092 w 7219949"/>
              <a:gd name="connsiteY1036" fmla="*/ 5098947 h 6791323"/>
              <a:gd name="connsiteX1037" fmla="*/ 5695910 w 7219949"/>
              <a:gd name="connsiteY1037" fmla="*/ 5103992 h 6791323"/>
              <a:gd name="connsiteX1038" fmla="*/ 5709242 w 7219949"/>
              <a:gd name="connsiteY1038" fmla="*/ 5115735 h 6791323"/>
              <a:gd name="connsiteX1039" fmla="*/ 5744522 w 7219949"/>
              <a:gd name="connsiteY1039" fmla="*/ 5145369 h 6791323"/>
              <a:gd name="connsiteX1040" fmla="*/ 5778569 w 7219949"/>
              <a:gd name="connsiteY1040" fmla="*/ 5176802 h 6791323"/>
              <a:gd name="connsiteX1041" fmla="*/ 5788617 w 7219949"/>
              <a:gd name="connsiteY1041" fmla="*/ 5187095 h 6791323"/>
              <a:gd name="connsiteX1042" fmla="*/ 5718059 w 7219949"/>
              <a:gd name="connsiteY1042" fmla="*/ 5127825 h 6791323"/>
              <a:gd name="connsiteX1043" fmla="*/ 5707394 w 7219949"/>
              <a:gd name="connsiteY1043" fmla="*/ 5118428 h 6791323"/>
              <a:gd name="connsiteX1044" fmla="*/ 5692828 w 7219949"/>
              <a:gd name="connsiteY1044" fmla="*/ 5108481 h 6791323"/>
              <a:gd name="connsiteX1045" fmla="*/ 5688312 w 7219949"/>
              <a:gd name="connsiteY1045" fmla="*/ 5108827 h 6791323"/>
              <a:gd name="connsiteX1046" fmla="*/ 5692412 w 7219949"/>
              <a:gd name="connsiteY1046" fmla="*/ 5115322 h 6791323"/>
              <a:gd name="connsiteX1047" fmla="*/ 5732408 w 7219949"/>
              <a:gd name="connsiteY1047" fmla="*/ 5150553 h 6791323"/>
              <a:gd name="connsiteX1048" fmla="*/ 5687281 w 7219949"/>
              <a:gd name="connsiteY1048" fmla="*/ 5116564 h 6791323"/>
              <a:gd name="connsiteX1049" fmla="*/ 5678049 w 7219949"/>
              <a:gd name="connsiteY1049" fmla="*/ 5111316 h 6791323"/>
              <a:gd name="connsiteX1050" fmla="*/ 5688098 w 7219949"/>
              <a:gd name="connsiteY1050" fmla="*/ 5121609 h 6791323"/>
              <a:gd name="connsiteX1051" fmla="*/ 5754758 w 7219949"/>
              <a:gd name="connsiteY1051" fmla="*/ 5180326 h 6791323"/>
              <a:gd name="connsiteX1052" fmla="*/ 5764192 w 7219949"/>
              <a:gd name="connsiteY1052" fmla="*/ 5191518 h 6791323"/>
              <a:gd name="connsiteX1053" fmla="*/ 5745528 w 7219949"/>
              <a:gd name="connsiteY1053" fmla="*/ 5175076 h 6791323"/>
              <a:gd name="connsiteX1054" fmla="*/ 5719681 w 7219949"/>
              <a:gd name="connsiteY1054" fmla="*/ 5156632 h 6791323"/>
              <a:gd name="connsiteX1055" fmla="*/ 5695682 w 7219949"/>
              <a:gd name="connsiteY1055" fmla="*/ 5135494 h 6791323"/>
              <a:gd name="connsiteX1056" fmla="*/ 5685835 w 7219949"/>
              <a:gd name="connsiteY1056" fmla="*/ 5131143 h 6791323"/>
              <a:gd name="connsiteX1057" fmla="*/ 5691984 w 7219949"/>
              <a:gd name="connsiteY1057" fmla="*/ 5140884 h 6791323"/>
              <a:gd name="connsiteX1058" fmla="*/ 5747979 w 7219949"/>
              <a:gd name="connsiteY1058" fmla="*/ 5190206 h 6791323"/>
              <a:gd name="connsiteX1059" fmla="*/ 5771361 w 7219949"/>
              <a:gd name="connsiteY1059" fmla="*/ 5212243 h 6791323"/>
              <a:gd name="connsiteX1060" fmla="*/ 5742031 w 7219949"/>
              <a:gd name="connsiteY1060" fmla="*/ 5186408 h 6791323"/>
              <a:gd name="connsiteX1061" fmla="*/ 5720899 w 7219949"/>
              <a:gd name="connsiteY1061" fmla="*/ 5173558 h 6791323"/>
              <a:gd name="connsiteX1062" fmla="*/ 5719051 w 7219949"/>
              <a:gd name="connsiteY1062" fmla="*/ 5176252 h 6791323"/>
              <a:gd name="connsiteX1063" fmla="*/ 5728483 w 7219949"/>
              <a:gd name="connsiteY1063" fmla="*/ 5187444 h 6791323"/>
              <a:gd name="connsiteX1064" fmla="*/ 5761915 w 7219949"/>
              <a:gd name="connsiteY1064" fmla="*/ 5219775 h 6791323"/>
              <a:gd name="connsiteX1065" fmla="*/ 5806628 w 7219949"/>
              <a:gd name="connsiteY1065" fmla="*/ 5260601 h 6791323"/>
              <a:gd name="connsiteX1066" fmla="*/ 5881288 w 7219949"/>
              <a:gd name="connsiteY1066" fmla="*/ 5326364 h 6791323"/>
              <a:gd name="connsiteX1067" fmla="*/ 5894003 w 7219949"/>
              <a:gd name="connsiteY1067" fmla="*/ 5339006 h 6791323"/>
              <a:gd name="connsiteX1068" fmla="*/ 5883539 w 7219949"/>
              <a:gd name="connsiteY1068" fmla="*/ 5335552 h 6791323"/>
              <a:gd name="connsiteX1069" fmla="*/ 5859742 w 7219949"/>
              <a:gd name="connsiteY1069" fmla="*/ 5320355 h 6791323"/>
              <a:gd name="connsiteX1070" fmla="*/ 5837178 w 7219949"/>
              <a:gd name="connsiteY1070" fmla="*/ 5303362 h 6791323"/>
              <a:gd name="connsiteX1071" fmla="*/ 5795131 w 7219949"/>
              <a:gd name="connsiteY1071" fmla="*/ 5264885 h 6791323"/>
              <a:gd name="connsiteX1072" fmla="*/ 5771750 w 7219949"/>
              <a:gd name="connsiteY1072" fmla="*/ 5242847 h 6791323"/>
              <a:gd name="connsiteX1073" fmla="*/ 5761286 w 7219949"/>
              <a:gd name="connsiteY1073" fmla="*/ 5239394 h 6791323"/>
              <a:gd name="connsiteX1074" fmla="*/ 5771335 w 7219949"/>
              <a:gd name="connsiteY1074" fmla="*/ 5249687 h 6791323"/>
              <a:gd name="connsiteX1075" fmla="*/ 5866093 w 7219949"/>
              <a:gd name="connsiteY1075" fmla="*/ 5336038 h 6791323"/>
              <a:gd name="connsiteX1076" fmla="*/ 5956753 w 7219949"/>
              <a:gd name="connsiteY1076" fmla="*/ 5415895 h 6791323"/>
              <a:gd name="connsiteX1077" fmla="*/ 5965367 w 7219949"/>
              <a:gd name="connsiteY1077" fmla="*/ 5422042 h 6791323"/>
              <a:gd name="connsiteX1078" fmla="*/ 5961267 w 7219949"/>
              <a:gd name="connsiteY1078" fmla="*/ 5415549 h 6791323"/>
              <a:gd name="connsiteX1079" fmla="*/ 5949784 w 7219949"/>
              <a:gd name="connsiteY1079" fmla="*/ 5401111 h 6791323"/>
              <a:gd name="connsiteX1080" fmla="*/ 5951017 w 7219949"/>
              <a:gd name="connsiteY1080" fmla="*/ 5399314 h 6791323"/>
              <a:gd name="connsiteX1081" fmla="*/ 5968248 w 7219949"/>
              <a:gd name="connsiteY1081" fmla="*/ 5411610 h 6791323"/>
              <a:gd name="connsiteX1082" fmla="*/ 5983832 w 7219949"/>
              <a:gd name="connsiteY1082" fmla="*/ 5432542 h 6791323"/>
              <a:gd name="connsiteX1083" fmla="*/ 6003314 w 7219949"/>
              <a:gd name="connsiteY1083" fmla="*/ 5454026 h 6791323"/>
              <a:gd name="connsiteX1084" fmla="*/ 6032443 w 7219949"/>
              <a:gd name="connsiteY1084" fmla="*/ 5473920 h 6791323"/>
              <a:gd name="connsiteX1085" fmla="*/ 6074704 w 7219949"/>
              <a:gd name="connsiteY1085" fmla="*/ 5499617 h 6791323"/>
              <a:gd name="connsiteX1086" fmla="*/ 6082087 w 7219949"/>
              <a:gd name="connsiteY1086" fmla="*/ 5507561 h 6791323"/>
              <a:gd name="connsiteX1087" fmla="*/ 6077570 w 7219949"/>
              <a:gd name="connsiteY1087" fmla="*/ 5507908 h 6791323"/>
              <a:gd name="connsiteX1088" fmla="*/ 6068340 w 7219949"/>
              <a:gd name="connsiteY1088" fmla="*/ 5502657 h 6791323"/>
              <a:gd name="connsiteX1089" fmla="*/ 6078590 w 7219949"/>
              <a:gd name="connsiteY1089" fmla="*/ 5518892 h 6791323"/>
              <a:gd name="connsiteX1090" fmla="*/ 6095205 w 7219949"/>
              <a:gd name="connsiteY1090" fmla="*/ 5532085 h 6791323"/>
              <a:gd name="connsiteX1091" fmla="*/ 6181561 w 7219949"/>
              <a:gd name="connsiteY1091" fmla="*/ 5599508 h 6791323"/>
              <a:gd name="connsiteX1092" fmla="*/ 6247606 w 7219949"/>
              <a:gd name="connsiteY1092" fmla="*/ 5659123 h 6791323"/>
              <a:gd name="connsiteX1093" fmla="*/ 6251706 w 7219949"/>
              <a:gd name="connsiteY1093" fmla="*/ 5665616 h 6791323"/>
              <a:gd name="connsiteX1094" fmla="*/ 6269554 w 7219949"/>
              <a:gd name="connsiteY1094" fmla="*/ 5677015 h 6791323"/>
              <a:gd name="connsiteX1095" fmla="*/ 6303199 w 7219949"/>
              <a:gd name="connsiteY1095" fmla="*/ 5696565 h 6791323"/>
              <a:gd name="connsiteX1096" fmla="*/ 6336014 w 7219949"/>
              <a:gd name="connsiteY1096" fmla="*/ 5729791 h 6791323"/>
              <a:gd name="connsiteX1097" fmla="*/ 6342780 w 7219949"/>
              <a:gd name="connsiteY1097" fmla="*/ 5738633 h 6791323"/>
              <a:gd name="connsiteX1098" fmla="*/ 6361825 w 7219949"/>
              <a:gd name="connsiteY1098" fmla="*/ 5758293 h 6791323"/>
              <a:gd name="connsiteX1099" fmla="*/ 6351655 w 7219949"/>
              <a:gd name="connsiteY1099" fmla="*/ 5754938 h 6791323"/>
              <a:gd name="connsiteX1100" fmla="*/ 6363139 w 7219949"/>
              <a:gd name="connsiteY1100" fmla="*/ 5769376 h 6791323"/>
              <a:gd name="connsiteX1101" fmla="*/ 6385703 w 7219949"/>
              <a:gd name="connsiteY1101" fmla="*/ 5786369 h 6791323"/>
              <a:gd name="connsiteX1102" fmla="*/ 6399036 w 7219949"/>
              <a:gd name="connsiteY1102" fmla="*/ 5798113 h 6791323"/>
              <a:gd name="connsiteX1103" fmla="*/ 6423997 w 7219949"/>
              <a:gd name="connsiteY1103" fmla="*/ 5823336 h 6791323"/>
              <a:gd name="connsiteX1104" fmla="*/ 6424013 w 7219949"/>
              <a:gd name="connsiteY1104" fmla="*/ 5823664 h 6791323"/>
              <a:gd name="connsiteX1105" fmla="*/ 6419785 w 7219949"/>
              <a:gd name="connsiteY1105" fmla="*/ 5833946 h 6791323"/>
              <a:gd name="connsiteX1106" fmla="*/ 6411738 w 7219949"/>
              <a:gd name="connsiteY1106" fmla="*/ 5829477 h 6791323"/>
              <a:gd name="connsiteX1107" fmla="*/ 6414606 w 7219949"/>
              <a:gd name="connsiteY1107" fmla="*/ 5837768 h 6791323"/>
              <a:gd name="connsiteX1108" fmla="*/ 6416470 w 7219949"/>
              <a:gd name="connsiteY1108" fmla="*/ 5840323 h 6791323"/>
              <a:gd name="connsiteX1109" fmla="*/ 6414349 w 7219949"/>
              <a:gd name="connsiteY1109" fmla="*/ 5841030 h 6791323"/>
              <a:gd name="connsiteX1110" fmla="*/ 6412756 w 7219949"/>
              <a:gd name="connsiteY1110" fmla="*/ 5840462 h 6791323"/>
              <a:gd name="connsiteX1111" fmla="*/ 6405602 w 7219949"/>
              <a:gd name="connsiteY1111" fmla="*/ 5836862 h 6791323"/>
              <a:gd name="connsiteX1112" fmla="*/ 6410263 w 7219949"/>
              <a:gd name="connsiteY1112" fmla="*/ 5842393 h 6791323"/>
              <a:gd name="connsiteX1113" fmla="*/ 6401428 w 7219949"/>
              <a:gd name="connsiteY1113" fmla="*/ 5845340 h 6791323"/>
              <a:gd name="connsiteX1114" fmla="*/ 6375562 w 7219949"/>
              <a:gd name="connsiteY1114" fmla="*/ 5840208 h 6791323"/>
              <a:gd name="connsiteX1115" fmla="*/ 6309353 w 7219949"/>
              <a:gd name="connsiteY1115" fmla="*/ 5803749 h 6791323"/>
              <a:gd name="connsiteX1116" fmla="*/ 6239747 w 7219949"/>
              <a:gd name="connsiteY1116" fmla="*/ 5720462 h 6791323"/>
              <a:gd name="connsiteX1117" fmla="*/ 6214418 w 7219949"/>
              <a:gd name="connsiteY1117" fmla="*/ 5710748 h 6791323"/>
              <a:gd name="connsiteX1118" fmla="*/ 6151089 w 7219949"/>
              <a:gd name="connsiteY1118" fmla="*/ 5686468 h 6791323"/>
              <a:gd name="connsiteX1119" fmla="*/ 6110915 w 7219949"/>
              <a:gd name="connsiteY1119" fmla="*/ 5646455 h 6791323"/>
              <a:gd name="connsiteX1120" fmla="*/ 5926878 w 7219949"/>
              <a:gd name="connsiteY1120" fmla="*/ 5550049 h 6791323"/>
              <a:gd name="connsiteX1121" fmla="*/ 5670873 w 7219949"/>
              <a:gd name="connsiteY1121" fmla="*/ 5392829 h 6791323"/>
              <a:gd name="connsiteX1122" fmla="*/ 5543001 w 7219949"/>
              <a:gd name="connsiteY1122" fmla="*/ 5322880 h 6791323"/>
              <a:gd name="connsiteX1123" fmla="*/ 5517927 w 7219949"/>
              <a:gd name="connsiteY1123" fmla="*/ 5330492 h 6791323"/>
              <a:gd name="connsiteX1124" fmla="*/ 5436506 w 7219949"/>
              <a:gd name="connsiteY1124" fmla="*/ 5359561 h 6791323"/>
              <a:gd name="connsiteX1125" fmla="*/ 5366272 w 7219949"/>
              <a:gd name="connsiteY1125" fmla="*/ 5354779 h 6791323"/>
              <a:gd name="connsiteX1126" fmla="*/ 5324953 w 7219949"/>
              <a:gd name="connsiteY1126" fmla="*/ 5358621 h 6791323"/>
              <a:gd name="connsiteX1127" fmla="*/ 5145457 w 7219949"/>
              <a:gd name="connsiteY1127" fmla="*/ 5265188 h 6791323"/>
              <a:gd name="connsiteX1128" fmla="*/ 5111487 w 7219949"/>
              <a:gd name="connsiteY1128" fmla="*/ 5218942 h 6791323"/>
              <a:gd name="connsiteX1129" fmla="*/ 5086856 w 7219949"/>
              <a:gd name="connsiteY1129" fmla="*/ 5195962 h 6791323"/>
              <a:gd name="connsiteX1130" fmla="*/ 5045793 w 7219949"/>
              <a:gd name="connsiteY1130" fmla="*/ 5217131 h 6791323"/>
              <a:gd name="connsiteX1131" fmla="*/ 5043432 w 7219949"/>
              <a:gd name="connsiteY1131" fmla="*/ 5239603 h 6791323"/>
              <a:gd name="connsiteX1132" fmla="*/ 5108494 w 7219949"/>
              <a:gd name="connsiteY1132" fmla="*/ 5319918 h 6791323"/>
              <a:gd name="connsiteX1133" fmla="*/ 5273733 w 7219949"/>
              <a:gd name="connsiteY1133" fmla="*/ 5482936 h 6791323"/>
              <a:gd name="connsiteX1134" fmla="*/ 5332260 w 7219949"/>
              <a:gd name="connsiteY1134" fmla="*/ 5486923 h 6791323"/>
              <a:gd name="connsiteX1135" fmla="*/ 5359956 w 7219949"/>
              <a:gd name="connsiteY1135" fmla="*/ 5474165 h 6791323"/>
              <a:gd name="connsiteX1136" fmla="*/ 5363094 w 7219949"/>
              <a:gd name="connsiteY1136" fmla="*/ 5503669 h 6791323"/>
              <a:gd name="connsiteX1137" fmla="*/ 5379157 w 7219949"/>
              <a:gd name="connsiteY1137" fmla="*/ 5555351 h 6791323"/>
              <a:gd name="connsiteX1138" fmla="*/ 5466854 w 7219949"/>
              <a:gd name="connsiteY1138" fmla="*/ 5585289 h 6791323"/>
              <a:gd name="connsiteX1139" fmla="*/ 5500308 w 7219949"/>
              <a:gd name="connsiteY1139" fmla="*/ 5596885 h 6791323"/>
              <a:gd name="connsiteX1140" fmla="*/ 5576116 w 7219949"/>
              <a:gd name="connsiteY1140" fmla="*/ 5673937 h 6791323"/>
              <a:gd name="connsiteX1141" fmla="*/ 5591550 w 7219949"/>
              <a:gd name="connsiteY1141" fmla="*/ 5804125 h 6791323"/>
              <a:gd name="connsiteX1142" fmla="*/ 5571793 w 7219949"/>
              <a:gd name="connsiteY1142" fmla="*/ 5866683 h 6791323"/>
              <a:gd name="connsiteX1143" fmla="*/ 5525674 w 7219949"/>
              <a:gd name="connsiteY1143" fmla="*/ 5850229 h 6791323"/>
              <a:gd name="connsiteX1144" fmla="*/ 5261803 w 7219949"/>
              <a:gd name="connsiteY1144" fmla="*/ 5708448 h 6791323"/>
              <a:gd name="connsiteX1145" fmla="*/ 5075145 w 7219949"/>
              <a:gd name="connsiteY1145" fmla="*/ 5617189 h 6791323"/>
              <a:gd name="connsiteX1146" fmla="*/ 5055058 w 7219949"/>
              <a:gd name="connsiteY1146" fmla="*/ 5597184 h 6791323"/>
              <a:gd name="connsiteX1147" fmla="*/ 5017763 w 7219949"/>
              <a:gd name="connsiteY1147" fmla="*/ 5569349 h 6791323"/>
              <a:gd name="connsiteX1148" fmla="*/ 4983606 w 7219949"/>
              <a:gd name="connsiteY1148" fmla="*/ 5571014 h 6791323"/>
              <a:gd name="connsiteX1149" fmla="*/ 4802190 w 7219949"/>
              <a:gd name="connsiteY1149" fmla="*/ 5469465 h 6791323"/>
              <a:gd name="connsiteX1150" fmla="*/ 4677926 w 7219949"/>
              <a:gd name="connsiteY1150" fmla="*/ 5396518 h 6791323"/>
              <a:gd name="connsiteX1151" fmla="*/ 4673381 w 7219949"/>
              <a:gd name="connsiteY1151" fmla="*/ 5393975 h 6791323"/>
              <a:gd name="connsiteX1152" fmla="*/ 4588341 w 7219949"/>
              <a:gd name="connsiteY1152" fmla="*/ 5331789 h 6791323"/>
              <a:gd name="connsiteX1153" fmla="*/ 4489614 w 7219949"/>
              <a:gd name="connsiteY1153" fmla="*/ 5258055 h 6791323"/>
              <a:gd name="connsiteX1154" fmla="*/ 4471468 w 7219949"/>
              <a:gd name="connsiteY1154" fmla="*/ 5247516 h 6791323"/>
              <a:gd name="connsiteX1155" fmla="*/ 4461406 w 7219949"/>
              <a:gd name="connsiteY1155" fmla="*/ 5236989 h 6791323"/>
              <a:gd name="connsiteX1156" fmla="*/ 4411621 w 7219949"/>
              <a:gd name="connsiteY1156" fmla="*/ 5204324 h 6791323"/>
              <a:gd name="connsiteX1157" fmla="*/ 4391875 w 7219949"/>
              <a:gd name="connsiteY1157" fmla="*/ 5189578 h 6791323"/>
              <a:gd name="connsiteX1158" fmla="*/ 4364278 w 7219949"/>
              <a:gd name="connsiteY1158" fmla="*/ 5167461 h 6791323"/>
              <a:gd name="connsiteX1159" fmla="*/ 4335459 w 7219949"/>
              <a:gd name="connsiteY1159" fmla="*/ 5147443 h 6791323"/>
              <a:gd name="connsiteX1160" fmla="*/ 4321967 w 7219949"/>
              <a:gd name="connsiteY1160" fmla="*/ 5135861 h 6791323"/>
              <a:gd name="connsiteX1161" fmla="*/ 4214778 w 7219949"/>
              <a:gd name="connsiteY1161" fmla="*/ 5055807 h 6791323"/>
              <a:gd name="connsiteX1162" fmla="*/ 4146468 w 7219949"/>
              <a:gd name="connsiteY1162" fmla="*/ 5006296 h 6791323"/>
              <a:gd name="connsiteX1163" fmla="*/ 4130532 w 7219949"/>
              <a:gd name="connsiteY1163" fmla="*/ 4998913 h 6791323"/>
              <a:gd name="connsiteX1164" fmla="*/ 4154697 w 7219949"/>
              <a:gd name="connsiteY1164" fmla="*/ 5019973 h 6791323"/>
              <a:gd name="connsiteX1165" fmla="*/ 4188546 w 7219949"/>
              <a:gd name="connsiteY1165" fmla="*/ 5045252 h 6791323"/>
              <a:gd name="connsiteX1166" fmla="*/ 4200205 w 7219949"/>
              <a:gd name="connsiteY1166" fmla="*/ 5059987 h 6791323"/>
              <a:gd name="connsiteX1167" fmla="*/ 4207446 w 7219949"/>
              <a:gd name="connsiteY1167" fmla="*/ 5068406 h 6791323"/>
              <a:gd name="connsiteX1168" fmla="*/ 4258220 w 7219949"/>
              <a:gd name="connsiteY1168" fmla="*/ 5106328 h 6791323"/>
              <a:gd name="connsiteX1169" fmla="*/ 4266682 w 7219949"/>
              <a:gd name="connsiteY1169" fmla="*/ 5112648 h 6791323"/>
              <a:gd name="connsiteX1170" fmla="*/ 4268282 w 7219949"/>
              <a:gd name="connsiteY1170" fmla="*/ 5116854 h 6791323"/>
              <a:gd name="connsiteX1171" fmla="*/ 4267670 w 7219949"/>
              <a:gd name="connsiteY1171" fmla="*/ 5117904 h 6791323"/>
              <a:gd name="connsiteX1172" fmla="*/ 4264849 w 7219949"/>
              <a:gd name="connsiteY1172" fmla="*/ 5115798 h 6791323"/>
              <a:gd name="connsiteX1173" fmla="*/ 4204392 w 7219949"/>
              <a:gd name="connsiteY1173" fmla="*/ 5073657 h 6791323"/>
              <a:gd name="connsiteX1174" fmla="*/ 4163679 w 7219949"/>
              <a:gd name="connsiteY1174" fmla="*/ 5046263 h 6791323"/>
              <a:gd name="connsiteX1175" fmla="*/ 4157427 w 7219949"/>
              <a:gd name="connsiteY1175" fmla="*/ 5043100 h 6791323"/>
              <a:gd name="connsiteX1176" fmla="*/ 4110696 w 7219949"/>
              <a:gd name="connsiteY1176" fmla="*/ 5005186 h 6791323"/>
              <a:gd name="connsiteX1177" fmla="*/ 4088740 w 7219949"/>
              <a:gd name="connsiteY1177" fmla="*/ 4987282 h 6791323"/>
              <a:gd name="connsiteX1178" fmla="*/ 4072803 w 7219949"/>
              <a:gd name="connsiteY1178" fmla="*/ 4979898 h 6791323"/>
              <a:gd name="connsiteX1179" fmla="*/ 4074779 w 7219949"/>
              <a:gd name="connsiteY1179" fmla="*/ 4990414 h 6791323"/>
              <a:gd name="connsiteX1180" fmla="*/ 4098334 w 7219949"/>
              <a:gd name="connsiteY1180" fmla="*/ 5012522 h 6791323"/>
              <a:gd name="connsiteX1181" fmla="*/ 4123721 w 7219949"/>
              <a:gd name="connsiteY1181" fmla="*/ 5031484 h 6791323"/>
              <a:gd name="connsiteX1182" fmla="*/ 4134393 w 7219949"/>
              <a:gd name="connsiteY1182" fmla="*/ 5040961 h 6791323"/>
              <a:gd name="connsiteX1183" fmla="*/ 4105575 w 7219949"/>
              <a:gd name="connsiteY1183" fmla="*/ 5020944 h 6791323"/>
              <a:gd name="connsiteX1184" fmla="*/ 4106939 w 7219949"/>
              <a:gd name="connsiteY1184" fmla="*/ 5032507 h 6791323"/>
              <a:gd name="connsiteX1185" fmla="*/ 4122642 w 7219949"/>
              <a:gd name="connsiteY1185" fmla="*/ 5047248 h 6791323"/>
              <a:gd name="connsiteX1186" fmla="*/ 4123630 w 7219949"/>
              <a:gd name="connsiteY1186" fmla="*/ 5052504 h 6791323"/>
              <a:gd name="connsiteX1187" fmla="*/ 4117378 w 7219949"/>
              <a:gd name="connsiteY1187" fmla="*/ 5049340 h 6791323"/>
              <a:gd name="connsiteX1188" fmla="*/ 4078498 w 7219949"/>
              <a:gd name="connsiteY1188" fmla="*/ 5018798 h 6791323"/>
              <a:gd name="connsiteX1189" fmla="*/ 4053111 w 7219949"/>
              <a:gd name="connsiteY1189" fmla="*/ 4999837 h 6791323"/>
              <a:gd name="connsiteX1190" fmla="*/ 4025891 w 7219949"/>
              <a:gd name="connsiteY1190" fmla="*/ 4984027 h 6791323"/>
              <a:gd name="connsiteX1191" fmla="*/ 4005912 w 7219949"/>
              <a:gd name="connsiteY1191" fmla="*/ 4976637 h 6791323"/>
              <a:gd name="connsiteX1192" fmla="*/ 3989975 w 7219949"/>
              <a:gd name="connsiteY1192" fmla="*/ 4969253 h 6791323"/>
              <a:gd name="connsiteX1193" fmla="*/ 3975871 w 7219949"/>
              <a:gd name="connsiteY1193" fmla="*/ 4958720 h 6791323"/>
              <a:gd name="connsiteX1194" fmla="*/ 3964806 w 7219949"/>
              <a:gd name="connsiteY1194" fmla="*/ 4952527 h 6791323"/>
              <a:gd name="connsiteX1195" fmla="*/ 3967175 w 7219949"/>
              <a:gd name="connsiteY1195" fmla="*/ 4959757 h 6791323"/>
              <a:gd name="connsiteX1196" fmla="*/ 3978836 w 7219949"/>
              <a:gd name="connsiteY1196" fmla="*/ 4974491 h 6791323"/>
              <a:gd name="connsiteX1197" fmla="*/ 4012684 w 7219949"/>
              <a:gd name="connsiteY1197" fmla="*/ 4999771 h 6791323"/>
              <a:gd name="connsiteX1198" fmla="*/ 4049354 w 7219949"/>
              <a:gd name="connsiteY1198" fmla="*/ 5027157 h 6791323"/>
              <a:gd name="connsiteX1199" fmla="*/ 4079162 w 7219949"/>
              <a:gd name="connsiteY1199" fmla="*/ 5052431 h 6791323"/>
              <a:gd name="connsiteX1200" fmla="*/ 4085557 w 7219949"/>
              <a:gd name="connsiteY1200" fmla="*/ 5069258 h 6791323"/>
              <a:gd name="connsiteX1201" fmla="*/ 4096606 w 7219949"/>
              <a:gd name="connsiteY1201" fmla="*/ 5085042 h 6791323"/>
              <a:gd name="connsiteX1202" fmla="*/ 4128245 w 7219949"/>
              <a:gd name="connsiteY1202" fmla="*/ 5107165 h 6791323"/>
              <a:gd name="connsiteX1203" fmla="*/ 4141127 w 7219949"/>
              <a:gd name="connsiteY1203" fmla="*/ 5119799 h 6791323"/>
              <a:gd name="connsiteX1204" fmla="*/ 4151190 w 7219949"/>
              <a:gd name="connsiteY1204" fmla="*/ 5130326 h 6791323"/>
              <a:gd name="connsiteX1205" fmla="*/ 4185039 w 7219949"/>
              <a:gd name="connsiteY1205" fmla="*/ 5155606 h 6791323"/>
              <a:gd name="connsiteX1206" fmla="*/ 4217665 w 7219949"/>
              <a:gd name="connsiteY1206" fmla="*/ 5182985 h 6791323"/>
              <a:gd name="connsiteX1207" fmla="*/ 4261576 w 7219949"/>
              <a:gd name="connsiteY1207" fmla="*/ 5218793 h 6791323"/>
              <a:gd name="connsiteX1208" fmla="*/ 4267217 w 7219949"/>
              <a:gd name="connsiteY1208" fmla="*/ 5223006 h 6791323"/>
              <a:gd name="connsiteX1209" fmla="*/ 4271026 w 7219949"/>
              <a:gd name="connsiteY1209" fmla="*/ 5230370 h 6791323"/>
              <a:gd name="connsiteX1210" fmla="*/ 4283531 w 7219949"/>
              <a:gd name="connsiteY1210" fmla="*/ 5236698 h 6791323"/>
              <a:gd name="connsiteX1211" fmla="*/ 4302055 w 7219949"/>
              <a:gd name="connsiteY1211" fmla="*/ 5253545 h 6791323"/>
              <a:gd name="connsiteX1212" fmla="*/ 4321800 w 7219949"/>
              <a:gd name="connsiteY1212" fmla="*/ 5268290 h 6791323"/>
              <a:gd name="connsiteX1213" fmla="*/ 4335293 w 7219949"/>
              <a:gd name="connsiteY1213" fmla="*/ 5279875 h 6791323"/>
              <a:gd name="connsiteX1214" fmla="*/ 4367920 w 7219949"/>
              <a:gd name="connsiteY1214" fmla="*/ 5307254 h 6791323"/>
              <a:gd name="connsiteX1215" fmla="*/ 4384234 w 7219949"/>
              <a:gd name="connsiteY1215" fmla="*/ 5320945 h 6791323"/>
              <a:gd name="connsiteX1216" fmla="*/ 4389876 w 7219949"/>
              <a:gd name="connsiteY1216" fmla="*/ 5325158 h 6791323"/>
              <a:gd name="connsiteX1217" fmla="*/ 4448501 w 7219949"/>
              <a:gd name="connsiteY1217" fmla="*/ 5370449 h 6791323"/>
              <a:gd name="connsiteX1218" fmla="*/ 4504305 w 7219949"/>
              <a:gd name="connsiteY1218" fmla="*/ 5413632 h 6791323"/>
              <a:gd name="connsiteX1219" fmla="*/ 4519074 w 7219949"/>
              <a:gd name="connsiteY1219" fmla="*/ 5424662 h 6791323"/>
              <a:gd name="connsiteX1220" fmla="*/ 4519081 w 7219949"/>
              <a:gd name="connsiteY1220" fmla="*/ 5424891 h 6791323"/>
              <a:gd name="connsiteX1221" fmla="*/ 4552464 w 7219949"/>
              <a:gd name="connsiteY1221" fmla="*/ 5454456 h 6791323"/>
              <a:gd name="connsiteX1222" fmla="*/ 4568754 w 7219949"/>
              <a:gd name="connsiteY1222" fmla="*/ 5461914 h 6791323"/>
              <a:gd name="connsiteX1223" fmla="*/ 4588335 w 7219949"/>
              <a:gd name="connsiteY1223" fmla="*/ 5476902 h 6791323"/>
              <a:gd name="connsiteX1224" fmla="*/ 4583821 w 7219949"/>
              <a:gd name="connsiteY1224" fmla="*/ 5482802 h 6791323"/>
              <a:gd name="connsiteX1225" fmla="*/ 4593226 w 7219949"/>
              <a:gd name="connsiteY1225" fmla="*/ 5511148 h 6791323"/>
              <a:gd name="connsiteX1226" fmla="*/ 4605448 w 7219949"/>
              <a:gd name="connsiteY1226" fmla="*/ 5546596 h 6791323"/>
              <a:gd name="connsiteX1227" fmla="*/ 4608586 w 7219949"/>
              <a:gd name="connsiteY1227" fmla="*/ 5576098 h 6791323"/>
              <a:gd name="connsiteX1228" fmla="*/ 4637241 w 7219949"/>
              <a:gd name="connsiteY1228" fmla="*/ 5567399 h 6791323"/>
              <a:gd name="connsiteX1229" fmla="*/ 4704852 w 7219949"/>
              <a:gd name="connsiteY1229" fmla="*/ 5577328 h 6791323"/>
              <a:gd name="connsiteX1230" fmla="*/ 4734984 w 7219949"/>
              <a:gd name="connsiteY1230" fmla="*/ 5607338 h 6791323"/>
              <a:gd name="connsiteX1231" fmla="*/ 4763677 w 7219949"/>
              <a:gd name="connsiteY1231" fmla="*/ 5611862 h 6791323"/>
              <a:gd name="connsiteX1232" fmla="*/ 4793012 w 7219949"/>
              <a:gd name="connsiteY1232" fmla="*/ 5633772 h 6791323"/>
              <a:gd name="connsiteX1233" fmla="*/ 4834101 w 7219949"/>
              <a:gd name="connsiteY1233" fmla="*/ 5667471 h 6791323"/>
              <a:gd name="connsiteX1234" fmla="*/ 4954061 w 7219949"/>
              <a:gd name="connsiteY1234" fmla="*/ 5757062 h 6791323"/>
              <a:gd name="connsiteX1235" fmla="*/ 4937260 w 7219949"/>
              <a:gd name="connsiteY1235" fmla="*/ 5780871 h 6791323"/>
              <a:gd name="connsiteX1236" fmla="*/ 4928693 w 7219949"/>
              <a:gd name="connsiteY1236" fmla="*/ 5809574 h 6791323"/>
              <a:gd name="connsiteX1237" fmla="*/ 4889551 w 7219949"/>
              <a:gd name="connsiteY1237" fmla="*/ 5838860 h 6791323"/>
              <a:gd name="connsiteX1238" fmla="*/ 4687606 w 7219949"/>
              <a:gd name="connsiteY1238" fmla="*/ 5747891 h 6791323"/>
              <a:gd name="connsiteX1239" fmla="*/ 4607587 w 7219949"/>
              <a:gd name="connsiteY1239" fmla="*/ 5750432 h 6791323"/>
              <a:gd name="connsiteX1240" fmla="*/ 4632991 w 7219949"/>
              <a:gd name="connsiteY1240" fmla="*/ 5825381 h 6791323"/>
              <a:gd name="connsiteX1241" fmla="*/ 4648866 w 7219949"/>
              <a:gd name="connsiteY1241" fmla="*/ 5924978 h 6791323"/>
              <a:gd name="connsiteX1242" fmla="*/ 4632953 w 7219949"/>
              <a:gd name="connsiteY1242" fmla="*/ 6003775 h 6791323"/>
              <a:gd name="connsiteX1243" fmla="*/ 4630031 w 7219949"/>
              <a:gd name="connsiteY1243" fmla="*/ 6169988 h 6791323"/>
              <a:gd name="connsiteX1244" fmla="*/ 4580143 w 7219949"/>
              <a:gd name="connsiteY1244" fmla="*/ 6202536 h 6791323"/>
              <a:gd name="connsiteX1245" fmla="*/ 4397069 w 7219949"/>
              <a:gd name="connsiteY1245" fmla="*/ 6110189 h 6791323"/>
              <a:gd name="connsiteX1246" fmla="*/ 4332707 w 7219949"/>
              <a:gd name="connsiteY1246" fmla="*/ 6016610 h 6791323"/>
              <a:gd name="connsiteX1247" fmla="*/ 4319782 w 7219949"/>
              <a:gd name="connsiteY1247" fmla="*/ 5994429 h 6791323"/>
              <a:gd name="connsiteX1248" fmla="*/ 4205536 w 7219949"/>
              <a:gd name="connsiteY1248" fmla="*/ 5933398 h 6791323"/>
              <a:gd name="connsiteX1249" fmla="*/ 4256344 w 7219949"/>
              <a:gd name="connsiteY1249" fmla="*/ 6083300 h 6791323"/>
              <a:gd name="connsiteX1250" fmla="*/ 4246816 w 7219949"/>
              <a:gd name="connsiteY1250" fmla="*/ 6107945 h 6791323"/>
              <a:gd name="connsiteX1251" fmla="*/ 4223148 w 7219949"/>
              <a:gd name="connsiteY1251" fmla="*/ 6089028 h 6791323"/>
              <a:gd name="connsiteX1252" fmla="*/ 4209004 w 7219949"/>
              <a:gd name="connsiteY1252" fmla="*/ 6045463 h 6791323"/>
              <a:gd name="connsiteX1253" fmla="*/ 4202802 w 7219949"/>
              <a:gd name="connsiteY1253" fmla="*/ 6051698 h 6791323"/>
              <a:gd name="connsiteX1254" fmla="*/ 4186441 w 7219949"/>
              <a:gd name="connsiteY1254" fmla="*/ 6161081 h 6791323"/>
              <a:gd name="connsiteX1255" fmla="*/ 4209150 w 7219949"/>
              <a:gd name="connsiteY1255" fmla="*/ 6175940 h 6791323"/>
              <a:gd name="connsiteX1256" fmla="*/ 4241645 w 7219949"/>
              <a:gd name="connsiteY1256" fmla="*/ 6183480 h 6791323"/>
              <a:gd name="connsiteX1257" fmla="*/ 4260143 w 7219949"/>
              <a:gd name="connsiteY1257" fmla="*/ 6277932 h 6791323"/>
              <a:gd name="connsiteX1258" fmla="*/ 4283111 w 7219949"/>
              <a:gd name="connsiteY1258" fmla="*/ 6310113 h 6791323"/>
              <a:gd name="connsiteX1259" fmla="*/ 4305821 w 7219949"/>
              <a:gd name="connsiteY1259" fmla="*/ 6324974 h 6791323"/>
              <a:gd name="connsiteX1260" fmla="*/ 4283886 w 7219949"/>
              <a:gd name="connsiteY1260" fmla="*/ 6362087 h 6791323"/>
              <a:gd name="connsiteX1261" fmla="*/ 4254972 w 7219949"/>
              <a:gd name="connsiteY1261" fmla="*/ 6353462 h 6791323"/>
              <a:gd name="connsiteX1262" fmla="*/ 4187547 w 7219949"/>
              <a:gd name="connsiteY1262" fmla="*/ 6295619 h 6791323"/>
              <a:gd name="connsiteX1263" fmla="*/ 4334178 w 7219949"/>
              <a:gd name="connsiteY1263" fmla="*/ 6477341 h 6791323"/>
              <a:gd name="connsiteX1264" fmla="*/ 4313571 w 7219949"/>
              <a:gd name="connsiteY1264" fmla="*/ 6422687 h 6791323"/>
              <a:gd name="connsiteX1265" fmla="*/ 4311838 w 7219949"/>
              <a:gd name="connsiteY1265" fmla="*/ 6366653 h 6791323"/>
              <a:gd name="connsiteX1266" fmla="*/ 4362501 w 7219949"/>
              <a:gd name="connsiteY1266" fmla="*/ 6386080 h 6791323"/>
              <a:gd name="connsiteX1267" fmla="*/ 4496093 w 7219949"/>
              <a:gd name="connsiteY1267" fmla="*/ 6658775 h 6791323"/>
              <a:gd name="connsiteX1268" fmla="*/ 4453960 w 7219949"/>
              <a:gd name="connsiteY1268" fmla="*/ 6789036 h 6791323"/>
              <a:gd name="connsiteX1269" fmla="*/ 4374384 w 7219949"/>
              <a:gd name="connsiteY1269" fmla="*/ 6760985 h 6791323"/>
              <a:gd name="connsiteX1270" fmla="*/ 4344511 w 7219949"/>
              <a:gd name="connsiteY1270" fmla="*/ 6748299 h 6791323"/>
              <a:gd name="connsiteX1271" fmla="*/ 4239089 w 7219949"/>
              <a:gd name="connsiteY1271" fmla="*/ 6675887 h 6791323"/>
              <a:gd name="connsiteX1272" fmla="*/ 4185918 w 7219949"/>
              <a:gd name="connsiteY1272" fmla="*/ 6548453 h 6791323"/>
              <a:gd name="connsiteX1273" fmla="*/ 4157706 w 7219949"/>
              <a:gd name="connsiteY1273" fmla="*/ 6526563 h 6791323"/>
              <a:gd name="connsiteX1274" fmla="*/ 4167307 w 7219949"/>
              <a:gd name="connsiteY1274" fmla="*/ 6567157 h 6791323"/>
              <a:gd name="connsiteX1275" fmla="*/ 4169485 w 7219949"/>
              <a:gd name="connsiteY1275" fmla="*/ 6592600 h 6791323"/>
              <a:gd name="connsiteX1276" fmla="*/ 4147737 w 7219949"/>
              <a:gd name="connsiteY1276" fmla="*/ 6581799 h 6791323"/>
              <a:gd name="connsiteX1277" fmla="*/ 4152133 w 7219949"/>
              <a:gd name="connsiteY1277" fmla="*/ 6454293 h 6791323"/>
              <a:gd name="connsiteX1278" fmla="*/ 4066797 w 7219949"/>
              <a:gd name="connsiteY1278" fmla="*/ 6401889 h 6791323"/>
              <a:gd name="connsiteX1279" fmla="*/ 3948711 w 7219949"/>
              <a:gd name="connsiteY1279" fmla="*/ 6324618 h 6791323"/>
              <a:gd name="connsiteX1280" fmla="*/ 3940587 w 7219949"/>
              <a:gd name="connsiteY1280" fmla="*/ 6322732 h 6791323"/>
              <a:gd name="connsiteX1281" fmla="*/ 3911563 w 7219949"/>
              <a:gd name="connsiteY1281" fmla="*/ 6427260 h 6791323"/>
              <a:gd name="connsiteX1282" fmla="*/ 3928065 w 7219949"/>
              <a:gd name="connsiteY1282" fmla="*/ 6448354 h 6791323"/>
              <a:gd name="connsiteX1283" fmla="*/ 3938257 w 7219949"/>
              <a:gd name="connsiteY1283" fmla="*/ 6588835 h 6791323"/>
              <a:gd name="connsiteX1284" fmla="*/ 3933971 w 7219949"/>
              <a:gd name="connsiteY1284" fmla="*/ 6603188 h 6791323"/>
              <a:gd name="connsiteX1285" fmla="*/ 3867395 w 7219949"/>
              <a:gd name="connsiteY1285" fmla="*/ 6662557 h 6791323"/>
              <a:gd name="connsiteX1286" fmla="*/ 3842321 w 7219949"/>
              <a:gd name="connsiteY1286" fmla="*/ 6670170 h 6791323"/>
              <a:gd name="connsiteX1287" fmla="*/ 3802921 w 7219949"/>
              <a:gd name="connsiteY1287" fmla="*/ 6682131 h 6791323"/>
              <a:gd name="connsiteX1288" fmla="*/ 3801960 w 7219949"/>
              <a:gd name="connsiteY1288" fmla="*/ 6681709 h 6791323"/>
              <a:gd name="connsiteX1289" fmla="*/ 3792202 w 7219949"/>
              <a:gd name="connsiteY1289" fmla="*/ 6673520 h 6791323"/>
              <a:gd name="connsiteX1290" fmla="*/ 3787307 w 7219949"/>
              <a:gd name="connsiteY1290" fmla="*/ 6668247 h 6791323"/>
              <a:gd name="connsiteX1291" fmla="*/ 3750591 w 7219949"/>
              <a:gd name="connsiteY1291" fmla="*/ 6628695 h 6791323"/>
              <a:gd name="connsiteX1292" fmla="*/ 3713876 w 7219949"/>
              <a:gd name="connsiteY1292" fmla="*/ 6589144 h 6791323"/>
              <a:gd name="connsiteX1293" fmla="*/ 3604795 w 7219949"/>
              <a:gd name="connsiteY1293" fmla="*/ 6474775 h 6791323"/>
              <a:gd name="connsiteX1294" fmla="*/ 3603039 w 7219949"/>
              <a:gd name="connsiteY1294" fmla="*/ 6471314 h 6791323"/>
              <a:gd name="connsiteX1295" fmla="*/ 3613521 w 7219949"/>
              <a:gd name="connsiteY1295" fmla="*/ 6481037 h 6791323"/>
              <a:gd name="connsiteX1296" fmla="*/ 3616661 w 7219949"/>
              <a:gd name="connsiteY1296" fmla="*/ 6482849 h 6791323"/>
              <a:gd name="connsiteX1297" fmla="*/ 3615597 w 7219949"/>
              <a:gd name="connsiteY1297" fmla="*/ 6478563 h 6791323"/>
              <a:gd name="connsiteX1298" fmla="*/ 3609638 w 7219949"/>
              <a:gd name="connsiteY1298" fmla="*/ 6469005 h 6791323"/>
              <a:gd name="connsiteX1299" fmla="*/ 3569410 w 7219949"/>
              <a:gd name="connsiteY1299" fmla="*/ 6422531 h 6791323"/>
              <a:gd name="connsiteX1300" fmla="*/ 3434788 w 7219949"/>
              <a:gd name="connsiteY1300" fmla="*/ 6277510 h 6791323"/>
              <a:gd name="connsiteX1301" fmla="*/ 3404671 w 7219949"/>
              <a:gd name="connsiteY1301" fmla="*/ 6235649 h 6791323"/>
              <a:gd name="connsiteX1302" fmla="*/ 3416538 w 7219949"/>
              <a:gd name="connsiteY1302" fmla="*/ 6243722 h 6791323"/>
              <a:gd name="connsiteX1303" fmla="*/ 3438248 w 7219949"/>
              <a:gd name="connsiteY1303" fmla="*/ 6273387 h 6791323"/>
              <a:gd name="connsiteX1304" fmla="*/ 3444899 w 7219949"/>
              <a:gd name="connsiteY1304" fmla="*/ 6282122 h 6791323"/>
              <a:gd name="connsiteX1305" fmla="*/ 3470068 w 7219949"/>
              <a:gd name="connsiteY1305" fmla="*/ 6307664 h 6791323"/>
              <a:gd name="connsiteX1306" fmla="*/ 3513755 w 7219949"/>
              <a:gd name="connsiteY1306" fmla="*/ 6350016 h 6791323"/>
              <a:gd name="connsiteX1307" fmla="*/ 3531579 w 7219949"/>
              <a:gd name="connsiteY1307" fmla="*/ 6367648 h 6791323"/>
              <a:gd name="connsiteX1308" fmla="*/ 3558876 w 7219949"/>
              <a:gd name="connsiteY1308" fmla="*/ 6401763 h 6791323"/>
              <a:gd name="connsiteX1309" fmla="*/ 3573561 w 7219949"/>
              <a:gd name="connsiteY1309" fmla="*/ 6417584 h 6791323"/>
              <a:gd name="connsiteX1310" fmla="*/ 3600487 w 7219949"/>
              <a:gd name="connsiteY1310" fmla="*/ 6446589 h 6791323"/>
              <a:gd name="connsiteX1311" fmla="*/ 3620760 w 7219949"/>
              <a:gd name="connsiteY1311" fmla="*/ 6466859 h 6791323"/>
              <a:gd name="connsiteX1312" fmla="*/ 3670725 w 7219949"/>
              <a:gd name="connsiteY1312" fmla="*/ 6512833 h 6791323"/>
              <a:gd name="connsiteX1313" fmla="*/ 3681580 w 7219949"/>
              <a:gd name="connsiteY1313" fmla="*/ 6527666 h 6791323"/>
              <a:gd name="connsiteX1314" fmla="*/ 3714836 w 7219949"/>
              <a:gd name="connsiteY1314" fmla="*/ 6571340 h 6791323"/>
              <a:gd name="connsiteX1315" fmla="*/ 3753999 w 7219949"/>
              <a:gd name="connsiteY1315" fmla="*/ 6613527 h 6791323"/>
              <a:gd name="connsiteX1316" fmla="*/ 3803273 w 7219949"/>
              <a:gd name="connsiteY1316" fmla="*/ 6660328 h 6791323"/>
              <a:gd name="connsiteX1317" fmla="*/ 3815512 w 7219949"/>
              <a:gd name="connsiteY1317" fmla="*/ 6673513 h 6791323"/>
              <a:gd name="connsiteX1318" fmla="*/ 3829825 w 7219949"/>
              <a:gd name="connsiteY1318" fmla="*/ 6684222 h 6791323"/>
              <a:gd name="connsiteX1319" fmla="*/ 3787150 w 7219949"/>
              <a:gd name="connsiteY1319" fmla="*/ 6635111 h 6791323"/>
              <a:gd name="connsiteX1320" fmla="*/ 3733622 w 7219949"/>
              <a:gd name="connsiteY1320" fmla="*/ 6571169 h 6791323"/>
              <a:gd name="connsiteX1321" fmla="*/ 3698982 w 7219949"/>
              <a:gd name="connsiteY1321" fmla="*/ 6529144 h 6791323"/>
              <a:gd name="connsiteX1322" fmla="*/ 3659819 w 7219949"/>
              <a:gd name="connsiteY1322" fmla="*/ 6486955 h 6791323"/>
              <a:gd name="connsiteX1323" fmla="*/ 3629063 w 7219949"/>
              <a:gd name="connsiteY1323" fmla="*/ 6456965 h 6791323"/>
              <a:gd name="connsiteX1324" fmla="*/ 3602138 w 7219949"/>
              <a:gd name="connsiteY1324" fmla="*/ 6427960 h 6791323"/>
              <a:gd name="connsiteX1325" fmla="*/ 3597243 w 7219949"/>
              <a:gd name="connsiteY1325" fmla="*/ 6422687 h 6791323"/>
              <a:gd name="connsiteX1326" fmla="*/ 3561591 w 7219949"/>
              <a:gd name="connsiteY1326" fmla="*/ 6387421 h 6791323"/>
              <a:gd name="connsiteX1327" fmla="*/ 3534987 w 7219949"/>
              <a:gd name="connsiteY1327" fmla="*/ 6352481 h 6791323"/>
              <a:gd name="connsiteX1328" fmla="*/ 3529400 w 7219949"/>
              <a:gd name="connsiteY1328" fmla="*/ 6348033 h 6791323"/>
              <a:gd name="connsiteX1329" fmla="*/ 3521365 w 7219949"/>
              <a:gd name="connsiteY1329" fmla="*/ 6340948 h 6791323"/>
              <a:gd name="connsiteX1330" fmla="*/ 3447243 w 7219949"/>
              <a:gd name="connsiteY1330" fmla="*/ 6262669 h 6791323"/>
              <a:gd name="connsiteX1331" fmla="*/ 3423829 w 7219949"/>
              <a:gd name="connsiteY1331" fmla="*/ 6240587 h 6791323"/>
              <a:gd name="connsiteX1332" fmla="*/ 3399352 w 7219949"/>
              <a:gd name="connsiteY1332" fmla="*/ 6214219 h 6791323"/>
              <a:gd name="connsiteX1333" fmla="*/ 3360882 w 7219949"/>
              <a:gd name="connsiteY1333" fmla="*/ 6171208 h 6791323"/>
              <a:gd name="connsiteX1334" fmla="*/ 3351091 w 7219949"/>
              <a:gd name="connsiteY1334" fmla="*/ 6160661 h 6791323"/>
              <a:gd name="connsiteX1335" fmla="*/ 3343057 w 7219949"/>
              <a:gd name="connsiteY1335" fmla="*/ 6153575 h 6791323"/>
              <a:gd name="connsiteX1336" fmla="*/ 3345875 w 7219949"/>
              <a:gd name="connsiteY1336" fmla="*/ 6161321 h 6791323"/>
              <a:gd name="connsiteX1337" fmla="*/ 3367584 w 7219949"/>
              <a:gd name="connsiteY1337" fmla="*/ 6190988 h 6791323"/>
              <a:gd name="connsiteX1338" fmla="*/ 3375300 w 7219949"/>
              <a:gd name="connsiteY1338" fmla="*/ 6204007 h 6791323"/>
              <a:gd name="connsiteX1339" fmla="*/ 3335817 w 7219949"/>
              <a:gd name="connsiteY1339" fmla="*/ 6167754 h 6791323"/>
              <a:gd name="connsiteX1340" fmla="*/ 3306125 w 7219949"/>
              <a:gd name="connsiteY1340" fmla="*/ 6142047 h 6791323"/>
              <a:gd name="connsiteX1341" fmla="*/ 3298462 w 7219949"/>
              <a:gd name="connsiteY1341" fmla="*/ 6140072 h 6791323"/>
              <a:gd name="connsiteX1342" fmla="*/ 3307560 w 7219949"/>
              <a:gd name="connsiteY1342" fmla="*/ 6151444 h 6791323"/>
              <a:gd name="connsiteX1343" fmla="*/ 3356513 w 7219949"/>
              <a:gd name="connsiteY1343" fmla="*/ 6204180 h 6791323"/>
              <a:gd name="connsiteX1344" fmla="*/ 3435957 w 7219949"/>
              <a:gd name="connsiteY1344" fmla="*/ 6303886 h 6791323"/>
              <a:gd name="connsiteX1345" fmla="*/ 3465700 w 7219949"/>
              <a:gd name="connsiteY1345" fmla="*/ 6340636 h 6791323"/>
              <a:gd name="connsiteX1346" fmla="*/ 3500659 w 7219949"/>
              <a:gd name="connsiteY1346" fmla="*/ 6376726 h 6791323"/>
              <a:gd name="connsiteX1347" fmla="*/ 3539450 w 7219949"/>
              <a:gd name="connsiteY1347" fmla="*/ 6413805 h 6791323"/>
              <a:gd name="connsiteX1348" fmla="*/ 3596811 w 7219949"/>
              <a:gd name="connsiteY1348" fmla="*/ 6478735 h 6791323"/>
              <a:gd name="connsiteX1349" fmla="*/ 3604154 w 7219949"/>
              <a:gd name="connsiteY1349" fmla="*/ 6486646 h 6791323"/>
              <a:gd name="connsiteX1350" fmla="*/ 3663591 w 7219949"/>
              <a:gd name="connsiteY1350" fmla="*/ 6549103 h 6791323"/>
              <a:gd name="connsiteX1351" fmla="*/ 3727231 w 7219949"/>
              <a:gd name="connsiteY1351" fmla="*/ 6617658 h 6791323"/>
              <a:gd name="connsiteX1352" fmla="*/ 3773911 w 7219949"/>
              <a:gd name="connsiteY1352" fmla="*/ 6669390 h 6791323"/>
              <a:gd name="connsiteX1353" fmla="*/ 3767043 w 7219949"/>
              <a:gd name="connsiteY1353" fmla="*/ 6666373 h 6791323"/>
              <a:gd name="connsiteX1354" fmla="*/ 3733131 w 7219949"/>
              <a:gd name="connsiteY1354" fmla="*/ 6646757 h 6791323"/>
              <a:gd name="connsiteX1355" fmla="*/ 3643075 w 7219949"/>
              <a:gd name="connsiteY1355" fmla="*/ 6575667 h 6791323"/>
              <a:gd name="connsiteX1356" fmla="*/ 3622560 w 7219949"/>
              <a:gd name="connsiteY1356" fmla="*/ 6553568 h 6791323"/>
              <a:gd name="connsiteX1357" fmla="*/ 3630978 w 7219949"/>
              <a:gd name="connsiteY1357" fmla="*/ 6566537 h 6791323"/>
              <a:gd name="connsiteX1358" fmla="*/ 3543875 w 7219949"/>
              <a:gd name="connsiteY1358" fmla="*/ 6501902 h 6791323"/>
              <a:gd name="connsiteX1359" fmla="*/ 3454606 w 7219949"/>
              <a:gd name="connsiteY1359" fmla="*/ 6429900 h 6791323"/>
              <a:gd name="connsiteX1360" fmla="*/ 3445895 w 7219949"/>
              <a:gd name="connsiteY1360" fmla="*/ 6419772 h 6791323"/>
              <a:gd name="connsiteX1361" fmla="*/ 3436796 w 7219949"/>
              <a:gd name="connsiteY1361" fmla="*/ 6408399 h 6791323"/>
              <a:gd name="connsiteX1362" fmla="*/ 3429453 w 7219949"/>
              <a:gd name="connsiteY1362" fmla="*/ 6400489 h 6791323"/>
              <a:gd name="connsiteX1363" fmla="*/ 3389599 w 7219949"/>
              <a:gd name="connsiteY1363" fmla="*/ 6359126 h 6791323"/>
              <a:gd name="connsiteX1364" fmla="*/ 3384383 w 7219949"/>
              <a:gd name="connsiteY1364" fmla="*/ 6359788 h 6791323"/>
              <a:gd name="connsiteX1365" fmla="*/ 3380872 w 7219949"/>
              <a:gd name="connsiteY1365" fmla="*/ 6352865 h 6791323"/>
              <a:gd name="connsiteX1366" fmla="*/ 3366186 w 7219949"/>
              <a:gd name="connsiteY1366" fmla="*/ 6337044 h 6791323"/>
              <a:gd name="connsiteX1367" fmla="*/ 3365413 w 7219949"/>
              <a:gd name="connsiteY1367" fmla="*/ 6339353 h 6791323"/>
              <a:gd name="connsiteX1368" fmla="*/ 3362538 w 7219949"/>
              <a:gd name="connsiteY1368" fmla="*/ 6338286 h 6791323"/>
              <a:gd name="connsiteX1369" fmla="*/ 3360079 w 7219949"/>
              <a:gd name="connsiteY1369" fmla="*/ 6335948 h 6791323"/>
              <a:gd name="connsiteX1370" fmla="*/ 3357459 w 7219949"/>
              <a:gd name="connsiteY1370" fmla="*/ 6330784 h 6791323"/>
              <a:gd name="connsiteX1371" fmla="*/ 3345220 w 7219949"/>
              <a:gd name="connsiteY1371" fmla="*/ 6317600 h 6791323"/>
              <a:gd name="connsiteX1372" fmla="*/ 3338249 w 7219949"/>
              <a:gd name="connsiteY1372" fmla="*/ 6314799 h 6791323"/>
              <a:gd name="connsiteX1373" fmla="*/ 3329151 w 7219949"/>
              <a:gd name="connsiteY1373" fmla="*/ 6303428 h 6791323"/>
              <a:gd name="connsiteX1374" fmla="*/ 3311325 w 7219949"/>
              <a:gd name="connsiteY1374" fmla="*/ 6285795 h 6791323"/>
              <a:gd name="connsiteX1375" fmla="*/ 3294883 w 7219949"/>
              <a:gd name="connsiteY1375" fmla="*/ 6266513 h 6791323"/>
              <a:gd name="connsiteX1376" fmla="*/ 3282645 w 7219949"/>
              <a:gd name="connsiteY1376" fmla="*/ 6253329 h 6791323"/>
              <a:gd name="connsiteX1377" fmla="*/ 3253272 w 7219949"/>
              <a:gd name="connsiteY1377" fmla="*/ 6221688 h 6791323"/>
              <a:gd name="connsiteX1378" fmla="*/ 3228103 w 7219949"/>
              <a:gd name="connsiteY1378" fmla="*/ 6196146 h 6791323"/>
              <a:gd name="connsiteX1379" fmla="*/ 3214853 w 7219949"/>
              <a:gd name="connsiteY1379" fmla="*/ 6189721 h 6791323"/>
              <a:gd name="connsiteX1380" fmla="*/ 3198411 w 7219949"/>
              <a:gd name="connsiteY1380" fmla="*/ 6170439 h 6791323"/>
              <a:gd name="connsiteX1381" fmla="*/ 3198039 w 7219949"/>
              <a:gd name="connsiteY1381" fmla="*/ 6165329 h 6791323"/>
              <a:gd name="connsiteX1382" fmla="*/ 3206767 w 7219949"/>
              <a:gd name="connsiteY1382" fmla="*/ 6171590 h 6791323"/>
              <a:gd name="connsiteX1383" fmla="*/ 3228795 w 7219949"/>
              <a:gd name="connsiteY1383" fmla="*/ 6195320 h 6791323"/>
              <a:gd name="connsiteX1384" fmla="*/ 3264767 w 7219949"/>
              <a:gd name="connsiteY1384" fmla="*/ 6224652 h 6791323"/>
              <a:gd name="connsiteX1385" fmla="*/ 3279452 w 7219949"/>
              <a:gd name="connsiteY1385" fmla="*/ 6240473 h 6791323"/>
              <a:gd name="connsiteX1386" fmla="*/ 3354959 w 7219949"/>
              <a:gd name="connsiteY1386" fmla="*/ 6317103 h 6791323"/>
              <a:gd name="connsiteX1387" fmla="*/ 3366826 w 7219949"/>
              <a:gd name="connsiteY1387" fmla="*/ 6325175 h 6791323"/>
              <a:gd name="connsiteX1388" fmla="*/ 3325906 w 7219949"/>
              <a:gd name="connsiteY1388" fmla="*/ 6279525 h 6791323"/>
              <a:gd name="connsiteX1389" fmla="*/ 3326599 w 7219949"/>
              <a:gd name="connsiteY1389" fmla="*/ 6278701 h 6791323"/>
              <a:gd name="connsiteX1390" fmla="*/ 3368210 w 7219949"/>
              <a:gd name="connsiteY1390" fmla="*/ 6323526 h 6791323"/>
              <a:gd name="connsiteX1391" fmla="*/ 3407373 w 7219949"/>
              <a:gd name="connsiteY1391" fmla="*/ 6365714 h 6791323"/>
              <a:gd name="connsiteX1392" fmla="*/ 3417855 w 7219949"/>
              <a:gd name="connsiteY1392" fmla="*/ 6375437 h 6791323"/>
              <a:gd name="connsiteX1393" fmla="*/ 3433552 w 7219949"/>
              <a:gd name="connsiteY1393" fmla="*/ 6384497 h 6791323"/>
              <a:gd name="connsiteX1394" fmla="*/ 3453826 w 7219949"/>
              <a:gd name="connsiteY1394" fmla="*/ 6404767 h 6791323"/>
              <a:gd name="connsiteX1395" fmla="*/ 3470268 w 7219949"/>
              <a:gd name="connsiteY1395" fmla="*/ 6424049 h 6791323"/>
              <a:gd name="connsiteX1396" fmla="*/ 3480059 w 7219949"/>
              <a:gd name="connsiteY1396" fmla="*/ 6434595 h 6791323"/>
              <a:gd name="connsiteX1397" fmla="*/ 3475483 w 7219949"/>
              <a:gd name="connsiteY1397" fmla="*/ 6423388 h 6791323"/>
              <a:gd name="connsiteX1398" fmla="*/ 3483146 w 7219949"/>
              <a:gd name="connsiteY1398" fmla="*/ 6425363 h 6791323"/>
              <a:gd name="connsiteX1399" fmla="*/ 3497460 w 7219949"/>
              <a:gd name="connsiteY1399" fmla="*/ 6436073 h 6791323"/>
              <a:gd name="connsiteX1400" fmla="*/ 3505495 w 7219949"/>
              <a:gd name="connsiteY1400" fmla="*/ 6443159 h 6791323"/>
              <a:gd name="connsiteX1401" fmla="*/ 3540455 w 7219949"/>
              <a:gd name="connsiteY1401" fmla="*/ 6479249 h 6791323"/>
              <a:gd name="connsiteX1402" fmla="*/ 3546734 w 7219949"/>
              <a:gd name="connsiteY1402" fmla="*/ 6482873 h 6791323"/>
              <a:gd name="connsiteX1403" fmla="*/ 3543223 w 7219949"/>
              <a:gd name="connsiteY1403" fmla="*/ 6475951 h 6791323"/>
              <a:gd name="connsiteX1404" fmla="*/ 3514490 w 7219949"/>
              <a:gd name="connsiteY1404" fmla="*/ 6432441 h 6791323"/>
              <a:gd name="connsiteX1405" fmla="*/ 3505763 w 7219949"/>
              <a:gd name="connsiteY1405" fmla="*/ 6426179 h 6791323"/>
              <a:gd name="connsiteX1406" fmla="*/ 3491129 w 7219949"/>
              <a:gd name="connsiteY1406" fmla="*/ 6421403 h 6791323"/>
              <a:gd name="connsiteX1407" fmla="*/ 3483093 w 7219949"/>
              <a:gd name="connsiteY1407" fmla="*/ 6414318 h 6791323"/>
              <a:gd name="connsiteX1408" fmla="*/ 3458245 w 7219949"/>
              <a:gd name="connsiteY1408" fmla="*/ 6382841 h 6791323"/>
              <a:gd name="connsiteX1409" fmla="*/ 3441803 w 7219949"/>
              <a:gd name="connsiteY1409" fmla="*/ 6363558 h 6791323"/>
              <a:gd name="connsiteX1410" fmla="*/ 3428552 w 7219949"/>
              <a:gd name="connsiteY1410" fmla="*/ 6357135 h 6791323"/>
              <a:gd name="connsiteX1411" fmla="*/ 3408973 w 7219949"/>
              <a:gd name="connsiteY1411" fmla="*/ 6336040 h 6791323"/>
              <a:gd name="connsiteX1412" fmla="*/ 3407536 w 7219949"/>
              <a:gd name="connsiteY1412" fmla="*/ 6326645 h 6791323"/>
              <a:gd name="connsiteX1413" fmla="*/ 3397373 w 7219949"/>
              <a:gd name="connsiteY1413" fmla="*/ 6310987 h 6791323"/>
              <a:gd name="connsiteX1414" fmla="*/ 3384071 w 7219949"/>
              <a:gd name="connsiteY1414" fmla="*/ 6293517 h 6791323"/>
              <a:gd name="connsiteX1415" fmla="*/ 3361722 w 7219949"/>
              <a:gd name="connsiteY1415" fmla="*/ 6275721 h 6791323"/>
              <a:gd name="connsiteX1416" fmla="*/ 3321919 w 7219949"/>
              <a:gd name="connsiteY1416" fmla="*/ 6245403 h 6791323"/>
              <a:gd name="connsiteX1417" fmla="*/ 3306169 w 7219949"/>
              <a:gd name="connsiteY1417" fmla="*/ 6225297 h 6791323"/>
              <a:gd name="connsiteX1418" fmla="*/ 3289355 w 7219949"/>
              <a:gd name="connsiteY1418" fmla="*/ 6200905 h 6791323"/>
              <a:gd name="connsiteX1419" fmla="*/ 3261739 w 7219949"/>
              <a:gd name="connsiteY1419" fmla="*/ 6172726 h 6791323"/>
              <a:gd name="connsiteX1420" fmla="*/ 3254768 w 7219949"/>
              <a:gd name="connsiteY1420" fmla="*/ 6169925 h 6791323"/>
              <a:gd name="connsiteX1421" fmla="*/ 3216617 w 7219949"/>
              <a:gd name="connsiteY1421" fmla="*/ 6120978 h 6791323"/>
              <a:gd name="connsiteX1422" fmla="*/ 3189692 w 7219949"/>
              <a:gd name="connsiteY1422" fmla="*/ 6091974 h 6791323"/>
              <a:gd name="connsiteX1423" fmla="*/ 3129192 w 7219949"/>
              <a:gd name="connsiteY1423" fmla="*/ 6025230 h 6791323"/>
              <a:gd name="connsiteX1424" fmla="*/ 3112750 w 7219949"/>
              <a:gd name="connsiteY1424" fmla="*/ 6005949 h 6791323"/>
              <a:gd name="connsiteX1425" fmla="*/ 3092477 w 7219949"/>
              <a:gd name="connsiteY1425" fmla="*/ 5985679 h 6791323"/>
              <a:gd name="connsiteX1426" fmla="*/ 3070448 w 7219949"/>
              <a:gd name="connsiteY1426" fmla="*/ 5961948 h 6791323"/>
              <a:gd name="connsiteX1427" fmla="*/ 3063848 w 7219949"/>
              <a:gd name="connsiteY1427" fmla="*/ 5964259 h 6791323"/>
              <a:gd name="connsiteX1428" fmla="*/ 3032401 w 7219949"/>
              <a:gd name="connsiteY1428" fmla="*/ 5935092 h 6791323"/>
              <a:gd name="connsiteX1429" fmla="*/ 3025749 w 7219949"/>
              <a:gd name="connsiteY1429" fmla="*/ 5926357 h 6791323"/>
              <a:gd name="connsiteX1430" fmla="*/ 3018778 w 7219949"/>
              <a:gd name="connsiteY1430" fmla="*/ 5923557 h 6791323"/>
              <a:gd name="connsiteX1431" fmla="*/ 3021598 w 7219949"/>
              <a:gd name="connsiteY1431" fmla="*/ 5931304 h 6791323"/>
              <a:gd name="connsiteX1432" fmla="*/ 3041871 w 7219949"/>
              <a:gd name="connsiteY1432" fmla="*/ 5951573 h 6791323"/>
              <a:gd name="connsiteX1433" fmla="*/ 3062516 w 7219949"/>
              <a:gd name="connsiteY1433" fmla="*/ 5976953 h 6791323"/>
              <a:gd name="connsiteX1434" fmla="*/ 3065708 w 7219949"/>
              <a:gd name="connsiteY1434" fmla="*/ 5989810 h 6791323"/>
              <a:gd name="connsiteX1435" fmla="*/ 3076564 w 7219949"/>
              <a:gd name="connsiteY1435" fmla="*/ 6004642 h 6791323"/>
              <a:gd name="connsiteX1436" fmla="*/ 3108703 w 7219949"/>
              <a:gd name="connsiteY1436" fmla="*/ 6032985 h 6791323"/>
              <a:gd name="connsiteX1437" fmla="*/ 3120941 w 7219949"/>
              <a:gd name="connsiteY1437" fmla="*/ 6046170 h 6791323"/>
              <a:gd name="connsiteX1438" fmla="*/ 3123761 w 7219949"/>
              <a:gd name="connsiteY1438" fmla="*/ 6053916 h 6791323"/>
              <a:gd name="connsiteX1439" fmla="*/ 3117854 w 7219949"/>
              <a:gd name="connsiteY1439" fmla="*/ 6055402 h 6791323"/>
              <a:gd name="connsiteX1440" fmla="*/ 3100399 w 7219949"/>
              <a:gd name="connsiteY1440" fmla="*/ 6042880 h 6791323"/>
              <a:gd name="connsiteX1441" fmla="*/ 3096569 w 7219949"/>
              <a:gd name="connsiteY1441" fmla="*/ 6041891 h 6791323"/>
              <a:gd name="connsiteX1442" fmla="*/ 3100772 w 7219949"/>
              <a:gd name="connsiteY1442" fmla="*/ 6047990 h 6791323"/>
              <a:gd name="connsiteX1443" fmla="*/ 3125940 w 7219949"/>
              <a:gd name="connsiteY1443" fmla="*/ 6073532 h 6791323"/>
              <a:gd name="connsiteX1444" fmla="*/ 3128388 w 7219949"/>
              <a:gd name="connsiteY1444" fmla="*/ 6076169 h 6791323"/>
              <a:gd name="connsiteX1445" fmla="*/ 3127004 w 7219949"/>
              <a:gd name="connsiteY1445" fmla="*/ 6077818 h 6791323"/>
              <a:gd name="connsiteX1446" fmla="*/ 3127376 w 7219949"/>
              <a:gd name="connsiteY1446" fmla="*/ 6082928 h 6791323"/>
              <a:gd name="connsiteX1447" fmla="*/ 3144510 w 7219949"/>
              <a:gd name="connsiteY1447" fmla="*/ 6101386 h 6791323"/>
              <a:gd name="connsiteX1448" fmla="*/ 3120406 w 7219949"/>
              <a:gd name="connsiteY1448" fmla="*/ 6080129 h 6791323"/>
              <a:gd name="connsiteX1449" fmla="*/ 3115882 w 7219949"/>
              <a:gd name="connsiteY1449" fmla="*/ 6079966 h 6791323"/>
              <a:gd name="connsiteX1450" fmla="*/ 3104388 w 7219949"/>
              <a:gd name="connsiteY1450" fmla="*/ 6077001 h 6791323"/>
              <a:gd name="connsiteX1451" fmla="*/ 3094597 w 7219949"/>
              <a:gd name="connsiteY1451" fmla="*/ 6066455 h 6791323"/>
              <a:gd name="connsiteX1452" fmla="*/ 3093213 w 7219949"/>
              <a:gd name="connsiteY1452" fmla="*/ 6068104 h 6791323"/>
              <a:gd name="connsiteX1453" fmla="*/ 3092521 w 7219949"/>
              <a:gd name="connsiteY1453" fmla="*/ 6068928 h 6791323"/>
              <a:gd name="connsiteX1454" fmla="*/ 3136259 w 7219949"/>
              <a:gd name="connsiteY1454" fmla="*/ 6122325 h 6791323"/>
              <a:gd name="connsiteX1455" fmla="*/ 3162172 w 7219949"/>
              <a:gd name="connsiteY1455" fmla="*/ 6158088 h 6791323"/>
              <a:gd name="connsiteX1456" fmla="*/ 3165683 w 7219949"/>
              <a:gd name="connsiteY1456" fmla="*/ 6165011 h 6791323"/>
              <a:gd name="connsiteX1457" fmla="*/ 3156957 w 7219949"/>
              <a:gd name="connsiteY1457" fmla="*/ 6158749 h 6791323"/>
              <a:gd name="connsiteX1458" fmla="*/ 3134927 w 7219949"/>
              <a:gd name="connsiteY1458" fmla="*/ 6135019 h 6791323"/>
              <a:gd name="connsiteX1459" fmla="*/ 3129340 w 7219949"/>
              <a:gd name="connsiteY1459" fmla="*/ 6130570 h 6791323"/>
              <a:gd name="connsiteX1460" fmla="*/ 3130405 w 7219949"/>
              <a:gd name="connsiteY1460" fmla="*/ 6134855 h 6791323"/>
              <a:gd name="connsiteX1461" fmla="*/ 3143706 w 7219949"/>
              <a:gd name="connsiteY1461" fmla="*/ 6152325 h 6791323"/>
              <a:gd name="connsiteX1462" fmla="*/ 3165735 w 7219949"/>
              <a:gd name="connsiteY1462" fmla="*/ 6176055 h 6791323"/>
              <a:gd name="connsiteX1463" fmla="*/ 3165416 w 7219949"/>
              <a:gd name="connsiteY1463" fmla="*/ 6181991 h 6791323"/>
              <a:gd name="connsiteX1464" fmla="*/ 3164032 w 7219949"/>
              <a:gd name="connsiteY1464" fmla="*/ 6183639 h 6791323"/>
              <a:gd name="connsiteX1465" fmla="*/ 3123165 w 7219949"/>
              <a:gd name="connsiteY1465" fmla="*/ 6149035 h 6791323"/>
              <a:gd name="connsiteX1466" fmla="*/ 3038880 w 7219949"/>
              <a:gd name="connsiteY1466" fmla="*/ 6055101 h 6791323"/>
              <a:gd name="connsiteX1467" fmla="*/ 3025258 w 7219949"/>
              <a:gd name="connsiteY1467" fmla="*/ 6043565 h 6791323"/>
              <a:gd name="connsiteX1468" fmla="*/ 3036112 w 7219949"/>
              <a:gd name="connsiteY1468" fmla="*/ 6058397 h 6791323"/>
              <a:gd name="connsiteX1469" fmla="*/ 3064101 w 7219949"/>
              <a:gd name="connsiteY1469" fmla="*/ 6091687 h 6791323"/>
              <a:gd name="connsiteX1470" fmla="*/ 3095921 w 7219949"/>
              <a:gd name="connsiteY1470" fmla="*/ 6125964 h 6791323"/>
              <a:gd name="connsiteX1471" fmla="*/ 3144182 w 7219949"/>
              <a:gd name="connsiteY1471" fmla="*/ 6179525 h 6791323"/>
              <a:gd name="connsiteX1472" fmla="*/ 3218410 w 7219949"/>
              <a:gd name="connsiteY1472" fmla="*/ 6279893 h 6791323"/>
              <a:gd name="connsiteX1473" fmla="*/ 3245705 w 7219949"/>
              <a:gd name="connsiteY1473" fmla="*/ 6314007 h 6791323"/>
              <a:gd name="connsiteX1474" fmla="*/ 3251691 w 7219949"/>
              <a:gd name="connsiteY1474" fmla="*/ 6320063 h 6791323"/>
              <a:gd name="connsiteX1475" fmla="*/ 3253815 w 7219949"/>
              <a:gd name="connsiteY1475" fmla="*/ 6323689 h 6791323"/>
              <a:gd name="connsiteX1476" fmla="*/ 3254672 w 7219949"/>
              <a:gd name="connsiteY1476" fmla="*/ 6325327 h 6791323"/>
              <a:gd name="connsiteX1477" fmla="*/ 3249098 w 7219949"/>
              <a:gd name="connsiteY1477" fmla="*/ 6323154 h 6791323"/>
              <a:gd name="connsiteX1478" fmla="*/ 3243630 w 7219949"/>
              <a:gd name="connsiteY1478" fmla="*/ 6316480 h 6791323"/>
              <a:gd name="connsiteX1479" fmla="*/ 3116351 w 7219949"/>
              <a:gd name="connsiteY1479" fmla="*/ 6179370 h 6791323"/>
              <a:gd name="connsiteX1480" fmla="*/ 3072716 w 7219949"/>
              <a:gd name="connsiteY1480" fmla="*/ 6148063 h 6791323"/>
              <a:gd name="connsiteX1481" fmla="*/ 3071332 w 7219949"/>
              <a:gd name="connsiteY1481" fmla="*/ 6149712 h 6791323"/>
              <a:gd name="connsiteX1482" fmla="*/ 3075589 w 7219949"/>
              <a:gd name="connsiteY1482" fmla="*/ 6166854 h 6791323"/>
              <a:gd name="connsiteX1483" fmla="*/ 3086123 w 7219949"/>
              <a:gd name="connsiteY1483" fmla="*/ 6187622 h 6791323"/>
              <a:gd name="connsiteX1484" fmla="*/ 3099848 w 7219949"/>
              <a:gd name="connsiteY1484" fmla="*/ 6221246 h 6791323"/>
              <a:gd name="connsiteX1485" fmla="*/ 3115011 w 7219949"/>
              <a:gd name="connsiteY1485" fmla="*/ 6264268 h 6791323"/>
              <a:gd name="connsiteX1486" fmla="*/ 3124110 w 7219949"/>
              <a:gd name="connsiteY1486" fmla="*/ 6275638 h 6791323"/>
              <a:gd name="connsiteX1487" fmla="*/ 3149650 w 7219949"/>
              <a:gd name="connsiteY1487" fmla="*/ 6306291 h 6791323"/>
              <a:gd name="connsiteX1488" fmla="*/ 3158750 w 7219949"/>
              <a:gd name="connsiteY1488" fmla="*/ 6317663 h 6791323"/>
              <a:gd name="connsiteX1489" fmla="*/ 3178330 w 7219949"/>
              <a:gd name="connsiteY1489" fmla="*/ 6338757 h 6791323"/>
              <a:gd name="connsiteX1490" fmla="*/ 3214674 w 7219949"/>
              <a:gd name="connsiteY1490" fmla="*/ 6373199 h 6791323"/>
              <a:gd name="connsiteX1491" fmla="*/ 3238459 w 7219949"/>
              <a:gd name="connsiteY1491" fmla="*/ 6400390 h 6791323"/>
              <a:gd name="connsiteX1492" fmla="*/ 3275226 w 7219949"/>
              <a:gd name="connsiteY1492" fmla="*/ 6450987 h 6791323"/>
              <a:gd name="connsiteX1493" fmla="*/ 3323436 w 7219949"/>
              <a:gd name="connsiteY1493" fmla="*/ 6493501 h 6791323"/>
              <a:gd name="connsiteX1494" fmla="*/ 3327061 w 7219949"/>
              <a:gd name="connsiteY1494" fmla="*/ 6495637 h 6791323"/>
              <a:gd name="connsiteX1495" fmla="*/ 3332637 w 7219949"/>
              <a:gd name="connsiteY1495" fmla="*/ 6511649 h 6791323"/>
              <a:gd name="connsiteX1496" fmla="*/ 3305973 w 7219949"/>
              <a:gd name="connsiteY1496" fmla="*/ 6593704 h 6791323"/>
              <a:gd name="connsiteX1497" fmla="*/ 3148560 w 7219949"/>
              <a:gd name="connsiteY1497" fmla="*/ 6593635 h 6791323"/>
              <a:gd name="connsiteX1498" fmla="*/ 3036158 w 7219949"/>
              <a:gd name="connsiteY1498" fmla="*/ 6475482 h 6791323"/>
              <a:gd name="connsiteX1499" fmla="*/ 3006988 w 7219949"/>
              <a:gd name="connsiteY1499" fmla="*/ 6449530 h 6791323"/>
              <a:gd name="connsiteX1500" fmla="*/ 2881035 w 7219949"/>
              <a:gd name="connsiteY1500" fmla="*/ 6387703 h 6791323"/>
              <a:gd name="connsiteX1501" fmla="*/ 2601545 w 7219949"/>
              <a:gd name="connsiteY1501" fmla="*/ 6163648 h 6791323"/>
              <a:gd name="connsiteX1502" fmla="*/ 2600585 w 7219949"/>
              <a:gd name="connsiteY1502" fmla="*/ 6159591 h 6791323"/>
              <a:gd name="connsiteX1503" fmla="*/ 2522487 w 7219949"/>
              <a:gd name="connsiteY1503" fmla="*/ 6170247 h 6791323"/>
              <a:gd name="connsiteX1504" fmla="*/ 2448931 w 7219949"/>
              <a:gd name="connsiteY1504" fmla="*/ 6183875 h 6791323"/>
              <a:gd name="connsiteX1505" fmla="*/ 2419759 w 7219949"/>
              <a:gd name="connsiteY1505" fmla="*/ 6157925 h 6791323"/>
              <a:gd name="connsiteX1506" fmla="*/ 2396091 w 7219949"/>
              <a:gd name="connsiteY1506" fmla="*/ 6139007 h 6791323"/>
              <a:gd name="connsiteX1507" fmla="*/ 2382022 w 7219949"/>
              <a:gd name="connsiteY1507" fmla="*/ 6160681 h 6791323"/>
              <a:gd name="connsiteX1508" fmla="*/ 2406651 w 7219949"/>
              <a:gd name="connsiteY1508" fmla="*/ 6183659 h 6791323"/>
              <a:gd name="connsiteX1509" fmla="*/ 2430579 w 7219949"/>
              <a:gd name="connsiteY1509" fmla="*/ 6219902 h 6791323"/>
              <a:gd name="connsiteX1510" fmla="*/ 2395978 w 7219949"/>
              <a:gd name="connsiteY1510" fmla="*/ 6252159 h 6791323"/>
              <a:gd name="connsiteX1511" fmla="*/ 2358240 w 7219949"/>
              <a:gd name="connsiteY1511" fmla="*/ 6254914 h 6791323"/>
              <a:gd name="connsiteX1512" fmla="*/ 2305988 w 7219949"/>
              <a:gd name="connsiteY1512" fmla="*/ 6309935 h 6791323"/>
              <a:gd name="connsiteX1513" fmla="*/ 2255398 w 7219949"/>
              <a:gd name="connsiteY1513" fmla="*/ 6355747 h 6791323"/>
              <a:gd name="connsiteX1514" fmla="*/ 2032996 w 7219949"/>
              <a:gd name="connsiteY1514" fmla="*/ 6340601 h 6791323"/>
              <a:gd name="connsiteX1515" fmla="*/ 2012908 w 7219949"/>
              <a:gd name="connsiteY1515" fmla="*/ 6320596 h 6791323"/>
              <a:gd name="connsiteX1516" fmla="*/ 2127785 w 7219949"/>
              <a:gd name="connsiteY1516" fmla="*/ 6303125 h 6791323"/>
              <a:gd name="connsiteX1517" fmla="*/ 2231843 w 7219949"/>
              <a:gd name="connsiteY1517" fmla="*/ 6223676 h 6791323"/>
              <a:gd name="connsiteX1518" fmla="*/ 2279365 w 7219949"/>
              <a:gd name="connsiteY1518" fmla="*/ 6213598 h 6791323"/>
              <a:gd name="connsiteX1519" fmla="*/ 2314152 w 7219949"/>
              <a:gd name="connsiteY1519" fmla="*/ 6133427 h 6791323"/>
              <a:gd name="connsiteX1520" fmla="*/ 2277818 w 7219949"/>
              <a:gd name="connsiteY1520" fmla="*/ 6109652 h 6791323"/>
              <a:gd name="connsiteX1521" fmla="*/ 2157180 w 7219949"/>
              <a:gd name="connsiteY1521" fmla="*/ 6102766 h 6791323"/>
              <a:gd name="connsiteX1522" fmla="*/ 2033218 w 7219949"/>
              <a:gd name="connsiteY1522" fmla="*/ 6114297 h 6791323"/>
              <a:gd name="connsiteX1523" fmla="*/ 1852209 w 7219949"/>
              <a:gd name="connsiteY1523" fmla="*/ 6160547 h 6791323"/>
              <a:gd name="connsiteX1524" fmla="*/ 1620979 w 7219949"/>
              <a:gd name="connsiteY1524" fmla="*/ 6156781 h 6791323"/>
              <a:gd name="connsiteX1525" fmla="*/ 1575819 w 7219949"/>
              <a:gd name="connsiteY1525" fmla="*/ 6144386 h 6791323"/>
              <a:gd name="connsiteX1526" fmla="*/ 1606836 w 7219949"/>
              <a:gd name="connsiteY1526" fmla="*/ 6113217 h 6791323"/>
              <a:gd name="connsiteX1527" fmla="*/ 1084447 w 7219949"/>
              <a:gd name="connsiteY1527" fmla="*/ 6128232 h 6791323"/>
              <a:gd name="connsiteX1528" fmla="*/ 1292192 w 7219949"/>
              <a:gd name="connsiteY1528" fmla="*/ 6065165 h 6791323"/>
              <a:gd name="connsiteX1529" fmla="*/ 1482990 w 7219949"/>
              <a:gd name="connsiteY1529" fmla="*/ 6011592 h 6791323"/>
              <a:gd name="connsiteX1530" fmla="*/ 1464564 w 7219949"/>
              <a:gd name="connsiteY1530" fmla="*/ 5982380 h 6791323"/>
              <a:gd name="connsiteX1531" fmla="*/ 1495840 w 7219949"/>
              <a:gd name="connsiteY1531" fmla="*/ 5968533 h 6791323"/>
              <a:gd name="connsiteX1532" fmla="*/ 1543621 w 7219949"/>
              <a:gd name="connsiteY1532" fmla="*/ 5975782 h 6791323"/>
              <a:gd name="connsiteX1533" fmla="*/ 1605214 w 7219949"/>
              <a:gd name="connsiteY1533" fmla="*/ 5944029 h 6791323"/>
              <a:gd name="connsiteX1534" fmla="*/ 1439418 w 7219949"/>
              <a:gd name="connsiteY1534" fmla="*/ 5924753 h 6791323"/>
              <a:gd name="connsiteX1535" fmla="*/ 1476898 w 7219949"/>
              <a:gd name="connsiteY1535" fmla="*/ 5904672 h 6791323"/>
              <a:gd name="connsiteX1536" fmla="*/ 1642437 w 7219949"/>
              <a:gd name="connsiteY1536" fmla="*/ 5906626 h 6791323"/>
              <a:gd name="connsiteX1537" fmla="*/ 1804063 w 7219949"/>
              <a:gd name="connsiteY1537" fmla="*/ 5827103 h 6791323"/>
              <a:gd name="connsiteX1538" fmla="*/ 1510980 w 7219949"/>
              <a:gd name="connsiteY1538" fmla="*/ 5837767 h 6791323"/>
              <a:gd name="connsiteX1539" fmla="*/ 1343782 w 7219949"/>
              <a:gd name="connsiteY1539" fmla="*/ 5845016 h 6791323"/>
              <a:gd name="connsiteX1540" fmla="*/ 1279493 w 7219949"/>
              <a:gd name="connsiteY1540" fmla="*/ 5816674 h 6791323"/>
              <a:gd name="connsiteX1541" fmla="*/ 1212326 w 7219949"/>
              <a:gd name="connsiteY1541" fmla="*/ 5776157 h 6791323"/>
              <a:gd name="connsiteX1542" fmla="*/ 1119125 w 7219949"/>
              <a:gd name="connsiteY1542" fmla="*/ 5739191 h 6791323"/>
              <a:gd name="connsiteX1543" fmla="*/ 1112405 w 7219949"/>
              <a:gd name="connsiteY1543" fmla="*/ 5710776 h 6791323"/>
              <a:gd name="connsiteX1544" fmla="*/ 1132938 w 7219949"/>
              <a:gd name="connsiteY1544" fmla="*/ 5700191 h 6791323"/>
              <a:gd name="connsiteX1545" fmla="*/ 1404971 w 7219949"/>
              <a:gd name="connsiteY1545" fmla="*/ 5665463 h 6791323"/>
              <a:gd name="connsiteX1546" fmla="*/ 1419998 w 7219949"/>
              <a:gd name="connsiteY1546" fmla="*/ 5647849 h 6791323"/>
              <a:gd name="connsiteX1547" fmla="*/ 1404454 w 7219949"/>
              <a:gd name="connsiteY1547" fmla="*/ 5630814 h 6791323"/>
              <a:gd name="connsiteX1548" fmla="*/ 1370296 w 7219949"/>
              <a:gd name="connsiteY1548" fmla="*/ 5632483 h 6791323"/>
              <a:gd name="connsiteX1549" fmla="*/ 947239 w 7219949"/>
              <a:gd name="connsiteY1549" fmla="*/ 5612992 h 6791323"/>
              <a:gd name="connsiteX1550" fmla="*/ 649801 w 7219949"/>
              <a:gd name="connsiteY1550" fmla="*/ 5572766 h 6791323"/>
              <a:gd name="connsiteX1551" fmla="*/ 613465 w 7219949"/>
              <a:gd name="connsiteY1551" fmla="*/ 5548992 h 6791323"/>
              <a:gd name="connsiteX1552" fmla="*/ 652607 w 7219949"/>
              <a:gd name="connsiteY1552" fmla="*/ 5519706 h 6791323"/>
              <a:gd name="connsiteX1553" fmla="*/ 717339 w 7219949"/>
              <a:gd name="connsiteY1553" fmla="*/ 5517458 h 6791323"/>
              <a:gd name="connsiteX1554" fmla="*/ 1048459 w 7219949"/>
              <a:gd name="connsiteY1554" fmla="*/ 5518877 h 6791323"/>
              <a:gd name="connsiteX1555" fmla="*/ 1033426 w 7219949"/>
              <a:gd name="connsiteY1555" fmla="*/ 5513068 h 6791323"/>
              <a:gd name="connsiteX1556" fmla="*/ 943479 w 7219949"/>
              <a:gd name="connsiteY1556" fmla="*/ 5472628 h 6791323"/>
              <a:gd name="connsiteX1557" fmla="*/ 906387 w 7219949"/>
              <a:gd name="connsiteY1557" fmla="*/ 5443222 h 6791323"/>
              <a:gd name="connsiteX1558" fmla="*/ 798818 w 7219949"/>
              <a:gd name="connsiteY1558" fmla="*/ 5359191 h 6791323"/>
              <a:gd name="connsiteX1559" fmla="*/ 769144 w 7219949"/>
              <a:gd name="connsiteY1559" fmla="*/ 5342389 h 6791323"/>
              <a:gd name="connsiteX1560" fmla="*/ 702380 w 7219949"/>
              <a:gd name="connsiteY1560" fmla="*/ 5308776 h 6791323"/>
              <a:gd name="connsiteX1561" fmla="*/ 620777 w 7219949"/>
              <a:gd name="connsiteY1561" fmla="*/ 5359191 h 6791323"/>
              <a:gd name="connsiteX1562" fmla="*/ 505791 w 7219949"/>
              <a:gd name="connsiteY1562" fmla="*/ 5375996 h 6791323"/>
              <a:gd name="connsiteX1563" fmla="*/ 179385 w 7219949"/>
              <a:gd name="connsiteY1563" fmla="*/ 5119718 h 6791323"/>
              <a:gd name="connsiteX1564" fmla="*/ 75524 w 7219949"/>
              <a:gd name="connsiteY1564" fmla="*/ 5018886 h 6791323"/>
              <a:gd name="connsiteX1565" fmla="*/ 12469 w 7219949"/>
              <a:gd name="connsiteY1565" fmla="*/ 4918053 h 6791323"/>
              <a:gd name="connsiteX1566" fmla="*/ 1 w 7219949"/>
              <a:gd name="connsiteY1566" fmla="*/ 4899377 h 6791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</a:cxnLst>
            <a:rect l="l" t="t" r="r" b="b"/>
            <a:pathLst>
              <a:path w="7219949" h="6791323">
                <a:moveTo>
                  <a:pt x="6373343" y="5762674"/>
                </a:moveTo>
                <a:cubicBezTo>
                  <a:pt x="6389141" y="5770824"/>
                  <a:pt x="6403089" y="5781671"/>
                  <a:pt x="6413754" y="5791064"/>
                </a:cubicBezTo>
                <a:lnTo>
                  <a:pt x="6422746" y="5798985"/>
                </a:lnTo>
                <a:lnTo>
                  <a:pt x="6422797" y="5799972"/>
                </a:lnTo>
                <a:lnTo>
                  <a:pt x="6417097" y="5796731"/>
                </a:lnTo>
                <a:cubicBezTo>
                  <a:pt x="6416481" y="5797629"/>
                  <a:pt x="6421813" y="5802326"/>
                  <a:pt x="6421197" y="5803224"/>
                </a:cubicBezTo>
                <a:lnTo>
                  <a:pt x="6423069" y="5805289"/>
                </a:lnTo>
                <a:lnTo>
                  <a:pt x="6423280" y="5809382"/>
                </a:lnTo>
                <a:lnTo>
                  <a:pt x="6409944" y="5797636"/>
                </a:lnTo>
                <a:close/>
                <a:moveTo>
                  <a:pt x="1540022" y="5527312"/>
                </a:moveTo>
                <a:cubicBezTo>
                  <a:pt x="1533822" y="5526853"/>
                  <a:pt x="1527910" y="5527508"/>
                  <a:pt x="1522578" y="5529871"/>
                </a:cubicBezTo>
                <a:lnTo>
                  <a:pt x="1509084" y="5542239"/>
                </a:lnTo>
                <a:lnTo>
                  <a:pt x="1523166" y="5546372"/>
                </a:lnTo>
                <a:cubicBezTo>
                  <a:pt x="1532229" y="5547156"/>
                  <a:pt x="1541462" y="5546122"/>
                  <a:pt x="1550935" y="5543314"/>
                </a:cubicBezTo>
                <a:lnTo>
                  <a:pt x="1571395" y="5533722"/>
                </a:lnTo>
                <a:lnTo>
                  <a:pt x="1559206" y="5531447"/>
                </a:lnTo>
                <a:close/>
                <a:moveTo>
                  <a:pt x="1444220" y="5502038"/>
                </a:moveTo>
                <a:lnTo>
                  <a:pt x="1442366" y="5504927"/>
                </a:lnTo>
                <a:lnTo>
                  <a:pt x="1445716" y="5504667"/>
                </a:lnTo>
                <a:close/>
                <a:moveTo>
                  <a:pt x="1109001" y="5399894"/>
                </a:moveTo>
                <a:cubicBezTo>
                  <a:pt x="1095787" y="5398318"/>
                  <a:pt x="1090919" y="5418013"/>
                  <a:pt x="1088139" y="5430615"/>
                </a:cubicBezTo>
                <a:cubicBezTo>
                  <a:pt x="1080719" y="5460025"/>
                  <a:pt x="1128939" y="5502038"/>
                  <a:pt x="1154903" y="5493637"/>
                </a:cubicBezTo>
                <a:cubicBezTo>
                  <a:pt x="1173449" y="5485233"/>
                  <a:pt x="1184577" y="5485233"/>
                  <a:pt x="1199413" y="5502038"/>
                </a:cubicBezTo>
                <a:lnTo>
                  <a:pt x="1203154" y="5506753"/>
                </a:lnTo>
                <a:lnTo>
                  <a:pt x="1221483" y="5500369"/>
                </a:lnTo>
                <a:cubicBezTo>
                  <a:pt x="1232573" y="5497546"/>
                  <a:pt x="1243522" y="5496670"/>
                  <a:pt x="1254063" y="5500404"/>
                </a:cubicBezTo>
                <a:lnTo>
                  <a:pt x="1257548" y="5502518"/>
                </a:lnTo>
                <a:lnTo>
                  <a:pt x="1259224" y="5501513"/>
                </a:lnTo>
                <a:cubicBezTo>
                  <a:pt x="1262470" y="5502038"/>
                  <a:pt x="1266180" y="5504139"/>
                  <a:pt x="1269888" y="5506239"/>
                </a:cubicBezTo>
                <a:lnTo>
                  <a:pt x="1271060" y="5511704"/>
                </a:lnTo>
                <a:lnTo>
                  <a:pt x="1284187" y="5528103"/>
                </a:lnTo>
                <a:cubicBezTo>
                  <a:pt x="1288728" y="5531073"/>
                  <a:pt x="1292311" y="5529986"/>
                  <a:pt x="1295893" y="5528899"/>
                </a:cubicBezTo>
                <a:cubicBezTo>
                  <a:pt x="1306638" y="5525637"/>
                  <a:pt x="1317803" y="5524150"/>
                  <a:pt x="1329134" y="5523362"/>
                </a:cubicBezTo>
                <a:lnTo>
                  <a:pt x="1345023" y="5522735"/>
                </a:lnTo>
                <a:lnTo>
                  <a:pt x="1332945" y="5502038"/>
                </a:lnTo>
                <a:cubicBezTo>
                  <a:pt x="1321818" y="5481032"/>
                  <a:pt x="1329234" y="5443220"/>
                  <a:pt x="1306980" y="5439018"/>
                </a:cubicBezTo>
                <a:cubicBezTo>
                  <a:pt x="1262471" y="5430615"/>
                  <a:pt x="1217960" y="5405407"/>
                  <a:pt x="1173450" y="5413812"/>
                </a:cubicBezTo>
                <a:cubicBezTo>
                  <a:pt x="1154903" y="5418012"/>
                  <a:pt x="1140066" y="5426415"/>
                  <a:pt x="1125229" y="5409611"/>
                </a:cubicBezTo>
                <a:cubicBezTo>
                  <a:pt x="1118737" y="5403308"/>
                  <a:pt x="1113406" y="5400419"/>
                  <a:pt x="1109001" y="5399894"/>
                </a:cubicBezTo>
                <a:close/>
                <a:moveTo>
                  <a:pt x="1" y="5033886"/>
                </a:moveTo>
                <a:lnTo>
                  <a:pt x="20697" y="5050987"/>
                </a:lnTo>
                <a:cubicBezTo>
                  <a:pt x="27074" y="5061686"/>
                  <a:pt x="30087" y="5076653"/>
                  <a:pt x="27306" y="5098712"/>
                </a:cubicBezTo>
                <a:cubicBezTo>
                  <a:pt x="23597" y="5123918"/>
                  <a:pt x="60687" y="5128120"/>
                  <a:pt x="75524" y="5149127"/>
                </a:cubicBezTo>
                <a:cubicBezTo>
                  <a:pt x="134871" y="5233153"/>
                  <a:pt x="216473" y="5275165"/>
                  <a:pt x="309203" y="5291971"/>
                </a:cubicBezTo>
                <a:cubicBezTo>
                  <a:pt x="338877" y="5300375"/>
                  <a:pt x="353715" y="5317180"/>
                  <a:pt x="353715" y="5350789"/>
                </a:cubicBezTo>
                <a:cubicBezTo>
                  <a:pt x="309203" y="5375997"/>
                  <a:pt x="268403" y="5363394"/>
                  <a:pt x="223891" y="5333986"/>
                </a:cubicBezTo>
                <a:cubicBezTo>
                  <a:pt x="171963" y="5296173"/>
                  <a:pt x="105199" y="5287770"/>
                  <a:pt x="45852" y="5266763"/>
                </a:cubicBezTo>
                <a:lnTo>
                  <a:pt x="1" y="5245499"/>
                </a:lnTo>
                <a:close/>
                <a:moveTo>
                  <a:pt x="6018520" y="3828679"/>
                </a:moveTo>
                <a:cubicBezTo>
                  <a:pt x="6029739" y="3830275"/>
                  <a:pt x="6044375" y="3839886"/>
                  <a:pt x="6061272" y="3852562"/>
                </a:cubicBezTo>
                <a:lnTo>
                  <a:pt x="6123598" y="3899316"/>
                </a:lnTo>
                <a:lnTo>
                  <a:pt x="6135571" y="3918704"/>
                </a:lnTo>
                <a:lnTo>
                  <a:pt x="6095110" y="3884769"/>
                </a:lnTo>
                <a:cubicBezTo>
                  <a:pt x="6086661" y="3878430"/>
                  <a:pt x="6074842" y="3870928"/>
                  <a:pt x="6067502" y="3862695"/>
                </a:cubicBezTo>
                <a:cubicBezTo>
                  <a:pt x="6065242" y="3859633"/>
                  <a:pt x="6062425" y="3857521"/>
                  <a:pt x="6058500" y="3857305"/>
                </a:cubicBezTo>
                <a:cubicBezTo>
                  <a:pt x="6049541" y="3858772"/>
                  <a:pt x="6043909" y="3854548"/>
                  <a:pt x="6028122" y="3839975"/>
                </a:cubicBezTo>
                <a:cubicBezTo>
                  <a:pt x="6025860" y="3836914"/>
                  <a:pt x="6020227" y="3832690"/>
                  <a:pt x="6018520" y="3828679"/>
                </a:cubicBezTo>
                <a:close/>
                <a:moveTo>
                  <a:pt x="5917528" y="3369309"/>
                </a:moveTo>
                <a:lnTo>
                  <a:pt x="5932912" y="3381207"/>
                </a:lnTo>
                <a:lnTo>
                  <a:pt x="5934660" y="3383263"/>
                </a:lnTo>
                <a:lnTo>
                  <a:pt x="5930917" y="3380432"/>
                </a:lnTo>
                <a:close/>
                <a:moveTo>
                  <a:pt x="6015135" y="2860684"/>
                </a:moveTo>
                <a:lnTo>
                  <a:pt x="6020320" y="2864266"/>
                </a:lnTo>
                <a:lnTo>
                  <a:pt x="6021276" y="2864967"/>
                </a:lnTo>
                <a:lnTo>
                  <a:pt x="6021151" y="2865757"/>
                </a:lnTo>
                <a:lnTo>
                  <a:pt x="6017986" y="2863246"/>
                </a:lnTo>
                <a:close/>
                <a:moveTo>
                  <a:pt x="5801996" y="2690461"/>
                </a:moveTo>
                <a:cubicBezTo>
                  <a:pt x="5802414" y="2690607"/>
                  <a:pt x="5803170" y="2691043"/>
                  <a:pt x="5803170" y="2691043"/>
                </a:cubicBezTo>
                <a:cubicBezTo>
                  <a:pt x="5805868" y="2693372"/>
                  <a:pt x="5805868" y="2693372"/>
                  <a:pt x="5805707" y="2693665"/>
                </a:cubicBezTo>
                <a:lnTo>
                  <a:pt x="5803117" y="2692169"/>
                </a:lnTo>
                <a:lnTo>
                  <a:pt x="5802846" y="2691627"/>
                </a:lnTo>
                <a:cubicBezTo>
                  <a:pt x="5801497" y="2690463"/>
                  <a:pt x="5801578" y="2690317"/>
                  <a:pt x="5801996" y="2690461"/>
                </a:cubicBezTo>
                <a:close/>
                <a:moveTo>
                  <a:pt x="5712609" y="2643924"/>
                </a:moveTo>
                <a:lnTo>
                  <a:pt x="5716036" y="2646416"/>
                </a:lnTo>
                <a:lnTo>
                  <a:pt x="5712958" y="2644329"/>
                </a:lnTo>
                <a:close/>
                <a:moveTo>
                  <a:pt x="6874443" y="1314142"/>
                </a:moveTo>
                <a:cubicBezTo>
                  <a:pt x="6878353" y="1314585"/>
                  <a:pt x="6883785" y="1319137"/>
                  <a:pt x="6887098" y="1320495"/>
                </a:cubicBezTo>
                <a:cubicBezTo>
                  <a:pt x="6904587" y="1332314"/>
                  <a:pt x="6910018" y="1336864"/>
                  <a:pt x="6911869" y="1346903"/>
                </a:cubicBezTo>
                <a:cubicBezTo>
                  <a:pt x="6913391" y="1351008"/>
                  <a:pt x="6916106" y="1353282"/>
                  <a:pt x="6919419" y="1354642"/>
                </a:cubicBezTo>
                <a:cubicBezTo>
                  <a:pt x="6928761" y="1359638"/>
                  <a:pt x="6939027" y="1369651"/>
                  <a:pt x="6947175" y="1376475"/>
                </a:cubicBezTo>
                <a:cubicBezTo>
                  <a:pt x="6963470" y="1390124"/>
                  <a:pt x="6977050" y="1401498"/>
                  <a:pt x="6995137" y="1412403"/>
                </a:cubicBezTo>
                <a:cubicBezTo>
                  <a:pt x="7001165" y="1416038"/>
                  <a:pt x="7012625" y="1424223"/>
                  <a:pt x="7014744" y="1427412"/>
                </a:cubicBezTo>
                <a:cubicBezTo>
                  <a:pt x="7023818" y="1439255"/>
                  <a:pt x="7038590" y="1448799"/>
                  <a:pt x="7045544" y="1457454"/>
                </a:cubicBezTo>
                <a:cubicBezTo>
                  <a:pt x="7050379" y="1462919"/>
                  <a:pt x="7055811" y="1467467"/>
                  <a:pt x="7061838" y="1471102"/>
                </a:cubicBezTo>
                <a:cubicBezTo>
                  <a:pt x="7073897" y="1478372"/>
                  <a:pt x="7082045" y="1485196"/>
                  <a:pt x="7091714" y="1496126"/>
                </a:cubicBezTo>
                <a:cubicBezTo>
                  <a:pt x="7099266" y="1503865"/>
                  <a:pt x="7104697" y="1508414"/>
                  <a:pt x="7114038" y="1513409"/>
                </a:cubicBezTo>
                <a:cubicBezTo>
                  <a:pt x="7122320" y="1516809"/>
                  <a:pt x="7131363" y="1522261"/>
                  <a:pt x="7140637" y="1528968"/>
                </a:cubicBezTo>
                <a:lnTo>
                  <a:pt x="7141158" y="1529398"/>
                </a:lnTo>
                <a:lnTo>
                  <a:pt x="7138593" y="1533830"/>
                </a:lnTo>
                <a:lnTo>
                  <a:pt x="7124726" y="1544846"/>
                </a:lnTo>
                <a:lnTo>
                  <a:pt x="7099056" y="1523496"/>
                </a:lnTo>
                <a:cubicBezTo>
                  <a:pt x="7099056" y="1523496"/>
                  <a:pt x="7099653" y="1522582"/>
                  <a:pt x="7096937" y="1520307"/>
                </a:cubicBezTo>
                <a:cubicBezTo>
                  <a:pt x="7100846" y="1520751"/>
                  <a:pt x="7102965" y="1523942"/>
                  <a:pt x="7108397" y="1528492"/>
                </a:cubicBezTo>
                <a:cubicBezTo>
                  <a:pt x="7111113" y="1530767"/>
                  <a:pt x="7111710" y="1529851"/>
                  <a:pt x="7111710" y="1529851"/>
                </a:cubicBezTo>
                <a:cubicBezTo>
                  <a:pt x="7112307" y="1528936"/>
                  <a:pt x="7113501" y="1527107"/>
                  <a:pt x="7110188" y="1525747"/>
                </a:cubicBezTo>
                <a:cubicBezTo>
                  <a:pt x="7107473" y="1523472"/>
                  <a:pt x="7105950" y="1519367"/>
                  <a:pt x="7103234" y="1517093"/>
                </a:cubicBezTo>
                <a:cubicBezTo>
                  <a:pt x="7086341" y="1504359"/>
                  <a:pt x="7074553" y="1490241"/>
                  <a:pt x="7058257" y="1476591"/>
                </a:cubicBezTo>
                <a:cubicBezTo>
                  <a:pt x="7009372" y="1435645"/>
                  <a:pt x="6957770" y="1392425"/>
                  <a:pt x="6908883" y="1351478"/>
                </a:cubicBezTo>
                <a:cubicBezTo>
                  <a:pt x="6892588" y="1337829"/>
                  <a:pt x="6879606" y="1325540"/>
                  <a:pt x="6874443" y="1314142"/>
                </a:cubicBezTo>
                <a:close/>
                <a:moveTo>
                  <a:pt x="6661736" y="1273216"/>
                </a:moveTo>
                <a:cubicBezTo>
                  <a:pt x="6665048" y="1274577"/>
                  <a:pt x="6665646" y="1273660"/>
                  <a:pt x="6671078" y="1278211"/>
                </a:cubicBezTo>
                <a:cubicBezTo>
                  <a:pt x="6679225" y="1285035"/>
                  <a:pt x="6687373" y="1291859"/>
                  <a:pt x="6695521" y="1298683"/>
                </a:cubicBezTo>
                <a:cubicBezTo>
                  <a:pt x="6706056" y="1301849"/>
                  <a:pt x="6718112" y="1309119"/>
                  <a:pt x="6734408" y="1322768"/>
                </a:cubicBezTo>
                <a:cubicBezTo>
                  <a:pt x="6739840" y="1327317"/>
                  <a:pt x="6745273" y="1331867"/>
                  <a:pt x="6750704" y="1336417"/>
                </a:cubicBezTo>
                <a:cubicBezTo>
                  <a:pt x="6777266" y="1360079"/>
                  <a:pt x="6806215" y="1380082"/>
                  <a:pt x="6833971" y="1401916"/>
                </a:cubicBezTo>
                <a:cubicBezTo>
                  <a:pt x="6836687" y="1404191"/>
                  <a:pt x="6840596" y="1404636"/>
                  <a:pt x="6846625" y="1408272"/>
                </a:cubicBezTo>
                <a:cubicBezTo>
                  <a:pt x="6830927" y="1393707"/>
                  <a:pt x="6814631" y="1380058"/>
                  <a:pt x="6801052" y="1368685"/>
                </a:cubicBezTo>
                <a:cubicBezTo>
                  <a:pt x="6801052" y="1368685"/>
                  <a:pt x="6801649" y="1367769"/>
                  <a:pt x="6801649" y="1367769"/>
                </a:cubicBezTo>
                <a:cubicBezTo>
                  <a:pt x="6817944" y="1381418"/>
                  <a:pt x="6834240" y="1395068"/>
                  <a:pt x="6847820" y="1406440"/>
                </a:cubicBezTo>
                <a:lnTo>
                  <a:pt x="6874094" y="1428448"/>
                </a:lnTo>
                <a:lnTo>
                  <a:pt x="6875058" y="1439534"/>
                </a:lnTo>
                <a:lnTo>
                  <a:pt x="6875306" y="1440882"/>
                </a:lnTo>
                <a:lnTo>
                  <a:pt x="6872919" y="1438783"/>
                </a:lnTo>
                <a:cubicBezTo>
                  <a:pt x="6871725" y="1440613"/>
                  <a:pt x="6873843" y="1443801"/>
                  <a:pt x="6867815" y="1440167"/>
                </a:cubicBezTo>
                <a:cubicBezTo>
                  <a:pt x="6865099" y="1437892"/>
                  <a:pt x="6859668" y="1433343"/>
                  <a:pt x="6863577" y="1433787"/>
                </a:cubicBezTo>
                <a:cubicBezTo>
                  <a:pt x="6858145" y="1429238"/>
                  <a:pt x="6852713" y="1424688"/>
                  <a:pt x="6847282" y="1420139"/>
                </a:cubicBezTo>
                <a:cubicBezTo>
                  <a:pt x="6846684" y="1421055"/>
                  <a:pt x="6848207" y="1425158"/>
                  <a:pt x="6842178" y="1421523"/>
                </a:cubicBezTo>
                <a:cubicBezTo>
                  <a:pt x="6839463" y="1419248"/>
                  <a:pt x="6837344" y="1416059"/>
                  <a:pt x="6837941" y="1415144"/>
                </a:cubicBezTo>
                <a:cubicBezTo>
                  <a:pt x="6832508" y="1410594"/>
                  <a:pt x="6827077" y="1406045"/>
                  <a:pt x="6824360" y="1403770"/>
                </a:cubicBezTo>
                <a:cubicBezTo>
                  <a:pt x="6821047" y="1402410"/>
                  <a:pt x="6822570" y="1406515"/>
                  <a:pt x="6817137" y="1401965"/>
                </a:cubicBezTo>
                <a:cubicBezTo>
                  <a:pt x="6814422" y="1399691"/>
                  <a:pt x="6808394" y="1396056"/>
                  <a:pt x="6806872" y="1391951"/>
                </a:cubicBezTo>
                <a:cubicBezTo>
                  <a:pt x="6802037" y="1386486"/>
                  <a:pt x="6792098" y="1382407"/>
                  <a:pt x="6787263" y="1376942"/>
                </a:cubicBezTo>
                <a:cubicBezTo>
                  <a:pt x="6780310" y="1368288"/>
                  <a:pt x="6774280" y="1364653"/>
                  <a:pt x="6768849" y="1360104"/>
                </a:cubicBezTo>
                <a:cubicBezTo>
                  <a:pt x="6764015" y="1354639"/>
                  <a:pt x="6760701" y="1353280"/>
                  <a:pt x="6755270" y="1348729"/>
                </a:cubicBezTo>
                <a:cubicBezTo>
                  <a:pt x="6745929" y="1343735"/>
                  <a:pt x="6732349" y="1332361"/>
                  <a:pt x="6722679" y="1321431"/>
                </a:cubicBezTo>
                <a:cubicBezTo>
                  <a:pt x="6714531" y="1314608"/>
                  <a:pt x="6704592" y="1310527"/>
                  <a:pt x="6694923" y="1299599"/>
                </a:cubicBezTo>
                <a:cubicBezTo>
                  <a:pt x="6694327" y="1300514"/>
                  <a:pt x="6684388" y="1296433"/>
                  <a:pt x="6681074" y="1295074"/>
                </a:cubicBezTo>
                <a:cubicBezTo>
                  <a:pt x="6668421" y="1288719"/>
                  <a:pt x="6668421" y="1288719"/>
                  <a:pt x="6662660" y="1278235"/>
                </a:cubicBezTo>
                <a:cubicBezTo>
                  <a:pt x="6660542" y="1275045"/>
                  <a:pt x="6658423" y="1271857"/>
                  <a:pt x="6661736" y="1273216"/>
                </a:cubicBezTo>
                <a:close/>
                <a:moveTo>
                  <a:pt x="0" y="0"/>
                </a:moveTo>
                <a:lnTo>
                  <a:pt x="6972406" y="0"/>
                </a:lnTo>
                <a:lnTo>
                  <a:pt x="6976138" y="3025"/>
                </a:lnTo>
                <a:cubicBezTo>
                  <a:pt x="7031776" y="36635"/>
                  <a:pt x="7039194" y="91252"/>
                  <a:pt x="7039194" y="150070"/>
                </a:cubicBezTo>
                <a:cubicBezTo>
                  <a:pt x="7039194" y="183680"/>
                  <a:pt x="6990976" y="229896"/>
                  <a:pt x="6968720" y="225694"/>
                </a:cubicBezTo>
                <a:cubicBezTo>
                  <a:pt x="6924210" y="221494"/>
                  <a:pt x="6924210" y="221494"/>
                  <a:pt x="6927918" y="271907"/>
                </a:cubicBezTo>
                <a:cubicBezTo>
                  <a:pt x="6909374" y="276108"/>
                  <a:pt x="6905662" y="259304"/>
                  <a:pt x="6898245" y="246701"/>
                </a:cubicBezTo>
                <a:cubicBezTo>
                  <a:pt x="6894538" y="242499"/>
                  <a:pt x="6887118" y="225694"/>
                  <a:pt x="6879700" y="234099"/>
                </a:cubicBezTo>
                <a:cubicBezTo>
                  <a:pt x="6861154" y="257204"/>
                  <a:pt x="6840752" y="256155"/>
                  <a:pt x="6819888" y="250377"/>
                </a:cubicBezTo>
                <a:lnTo>
                  <a:pt x="6809591" y="247177"/>
                </a:lnTo>
                <a:lnTo>
                  <a:pt x="6854840" y="305140"/>
                </a:lnTo>
                <a:cubicBezTo>
                  <a:pt x="6907174" y="362842"/>
                  <a:pt x="6968376" y="414047"/>
                  <a:pt x="6996193" y="495970"/>
                </a:cubicBezTo>
                <a:cubicBezTo>
                  <a:pt x="6999904" y="512775"/>
                  <a:pt x="7011030" y="525381"/>
                  <a:pt x="7022160" y="542186"/>
                </a:cubicBezTo>
                <a:cubicBezTo>
                  <a:pt x="7007324" y="558992"/>
                  <a:pt x="6988777" y="558992"/>
                  <a:pt x="6973940" y="579998"/>
                </a:cubicBezTo>
                <a:cubicBezTo>
                  <a:pt x="6951686" y="617810"/>
                  <a:pt x="6896048" y="626213"/>
                  <a:pt x="6858954" y="596802"/>
                </a:cubicBezTo>
                <a:cubicBezTo>
                  <a:pt x="6832989" y="571597"/>
                  <a:pt x="6814442" y="533782"/>
                  <a:pt x="6773643" y="533782"/>
                </a:cubicBezTo>
                <a:cubicBezTo>
                  <a:pt x="6758804" y="533782"/>
                  <a:pt x="6758805" y="512775"/>
                  <a:pt x="6755096" y="500173"/>
                </a:cubicBezTo>
                <a:cubicBezTo>
                  <a:pt x="6751387" y="462361"/>
                  <a:pt x="6729134" y="437154"/>
                  <a:pt x="6706878" y="411945"/>
                </a:cubicBezTo>
                <a:cubicBezTo>
                  <a:pt x="6688331" y="390939"/>
                  <a:pt x="6677203" y="382534"/>
                  <a:pt x="6658658" y="407744"/>
                </a:cubicBezTo>
                <a:cubicBezTo>
                  <a:pt x="6651238" y="416145"/>
                  <a:pt x="6640113" y="420347"/>
                  <a:pt x="6632692" y="411945"/>
                </a:cubicBezTo>
                <a:cubicBezTo>
                  <a:pt x="6617855" y="399340"/>
                  <a:pt x="6628985" y="386739"/>
                  <a:pt x="6636401" y="378334"/>
                </a:cubicBezTo>
                <a:cubicBezTo>
                  <a:pt x="6647530" y="361528"/>
                  <a:pt x="6649384" y="348925"/>
                  <a:pt x="6645211" y="338946"/>
                </a:cubicBezTo>
                <a:lnTo>
                  <a:pt x="6638682" y="330642"/>
                </a:lnTo>
                <a:lnTo>
                  <a:pt x="6629003" y="328429"/>
                </a:lnTo>
                <a:cubicBezTo>
                  <a:pt x="6623650" y="326197"/>
                  <a:pt x="6618201" y="322850"/>
                  <a:pt x="6612637" y="318125"/>
                </a:cubicBezTo>
                <a:lnTo>
                  <a:pt x="6566929" y="282867"/>
                </a:lnTo>
                <a:lnTo>
                  <a:pt x="6521417" y="253869"/>
                </a:lnTo>
                <a:lnTo>
                  <a:pt x="6516468" y="249391"/>
                </a:lnTo>
                <a:lnTo>
                  <a:pt x="6453141" y="217291"/>
                </a:lnTo>
                <a:cubicBezTo>
                  <a:pt x="6438304" y="213091"/>
                  <a:pt x="6427177" y="196286"/>
                  <a:pt x="6412340" y="213092"/>
                </a:cubicBezTo>
                <a:lnTo>
                  <a:pt x="6404667" y="240606"/>
                </a:lnTo>
                <a:lnTo>
                  <a:pt x="6453468" y="321004"/>
                </a:lnTo>
                <a:lnTo>
                  <a:pt x="6475397" y="339129"/>
                </a:lnTo>
                <a:cubicBezTo>
                  <a:pt x="6527325" y="368540"/>
                  <a:pt x="6568127" y="414754"/>
                  <a:pt x="6608927" y="465170"/>
                </a:cubicBezTo>
                <a:cubicBezTo>
                  <a:pt x="6612638" y="469371"/>
                  <a:pt x="6623764" y="473571"/>
                  <a:pt x="6620054" y="477775"/>
                </a:cubicBezTo>
                <a:cubicBezTo>
                  <a:pt x="6616346" y="540793"/>
                  <a:pt x="6664565" y="553396"/>
                  <a:pt x="6694237" y="578607"/>
                </a:cubicBezTo>
                <a:cubicBezTo>
                  <a:pt x="6838899" y="696243"/>
                  <a:pt x="6961302" y="847491"/>
                  <a:pt x="7113377" y="948322"/>
                </a:cubicBezTo>
                <a:cubicBezTo>
                  <a:pt x="7131925" y="960926"/>
                  <a:pt x="7139343" y="973530"/>
                  <a:pt x="7128214" y="994538"/>
                </a:cubicBezTo>
                <a:cubicBezTo>
                  <a:pt x="7117088" y="1011342"/>
                  <a:pt x="7105960" y="1015542"/>
                  <a:pt x="7091123" y="1007141"/>
                </a:cubicBezTo>
                <a:cubicBezTo>
                  <a:pt x="7057739" y="986132"/>
                  <a:pt x="7020650" y="986133"/>
                  <a:pt x="6987266" y="986133"/>
                </a:cubicBezTo>
                <a:cubicBezTo>
                  <a:pt x="6942754" y="986133"/>
                  <a:pt x="6909374" y="969328"/>
                  <a:pt x="6879700" y="939920"/>
                </a:cubicBezTo>
                <a:cubicBezTo>
                  <a:pt x="6850027" y="914712"/>
                  <a:pt x="6812936" y="897906"/>
                  <a:pt x="6779551" y="881101"/>
                </a:cubicBezTo>
                <a:cubicBezTo>
                  <a:pt x="6755442" y="870597"/>
                  <a:pt x="6740604" y="872697"/>
                  <a:pt x="6730404" y="882676"/>
                </a:cubicBezTo>
                <a:lnTo>
                  <a:pt x="6729427" y="884274"/>
                </a:lnTo>
                <a:lnTo>
                  <a:pt x="6739797" y="897722"/>
                </a:lnTo>
                <a:cubicBezTo>
                  <a:pt x="6771788" y="939211"/>
                  <a:pt x="6805172" y="979124"/>
                  <a:pt x="6844118" y="1012735"/>
                </a:cubicBezTo>
                <a:cubicBezTo>
                  <a:pt x="6899755" y="1054748"/>
                  <a:pt x="6933139" y="1126170"/>
                  <a:pt x="6973940" y="1189190"/>
                </a:cubicBezTo>
                <a:cubicBezTo>
                  <a:pt x="6988775" y="1210196"/>
                  <a:pt x="6996195" y="1218600"/>
                  <a:pt x="7018451" y="1222802"/>
                </a:cubicBezTo>
                <a:cubicBezTo>
                  <a:pt x="7040705" y="1231204"/>
                  <a:pt x="7085218" y="1231204"/>
                  <a:pt x="7055542" y="1285821"/>
                </a:cubicBezTo>
                <a:cubicBezTo>
                  <a:pt x="7048124" y="1298426"/>
                  <a:pt x="7059251" y="1315231"/>
                  <a:pt x="7070379" y="1311029"/>
                </a:cubicBezTo>
                <a:cubicBezTo>
                  <a:pt x="7122307" y="1290022"/>
                  <a:pt x="7133437" y="1340437"/>
                  <a:pt x="7159402" y="1365647"/>
                </a:cubicBezTo>
                <a:cubicBezTo>
                  <a:pt x="7177945" y="1386654"/>
                  <a:pt x="7192781" y="1407658"/>
                  <a:pt x="7207620" y="1428667"/>
                </a:cubicBezTo>
                <a:cubicBezTo>
                  <a:pt x="7229876" y="1470679"/>
                  <a:pt x="7222456" y="1487484"/>
                  <a:pt x="7181656" y="1491685"/>
                </a:cubicBezTo>
                <a:cubicBezTo>
                  <a:pt x="7170528" y="1495888"/>
                  <a:pt x="7163108" y="1491685"/>
                  <a:pt x="7155691" y="1504289"/>
                </a:cubicBezTo>
                <a:lnTo>
                  <a:pt x="7146061" y="1520928"/>
                </a:lnTo>
                <a:lnTo>
                  <a:pt x="7139336" y="1515675"/>
                </a:lnTo>
                <a:cubicBezTo>
                  <a:pt x="7133870" y="1511982"/>
                  <a:pt x="7127991" y="1508118"/>
                  <a:pt x="7121201" y="1502431"/>
                </a:cubicBezTo>
                <a:cubicBezTo>
                  <a:pt x="7113650" y="1494692"/>
                  <a:pt x="7102189" y="1486507"/>
                  <a:pt x="7091326" y="1477408"/>
                </a:cubicBezTo>
                <a:cubicBezTo>
                  <a:pt x="7088611" y="1475134"/>
                  <a:pt x="7088611" y="1475134"/>
                  <a:pt x="7085894" y="1472858"/>
                </a:cubicBezTo>
                <a:cubicBezTo>
                  <a:pt x="7072046" y="1468333"/>
                  <a:pt x="7059064" y="1456044"/>
                  <a:pt x="7046678" y="1442841"/>
                </a:cubicBezTo>
                <a:cubicBezTo>
                  <a:pt x="7037009" y="1431913"/>
                  <a:pt x="7025549" y="1423727"/>
                  <a:pt x="7016475" y="1411883"/>
                </a:cubicBezTo>
                <a:cubicBezTo>
                  <a:pt x="7016475" y="1411883"/>
                  <a:pt x="7013761" y="1409609"/>
                  <a:pt x="7010448" y="1408249"/>
                </a:cubicBezTo>
                <a:cubicBezTo>
                  <a:pt x="7007135" y="1406890"/>
                  <a:pt x="7004418" y="1404614"/>
                  <a:pt x="7001703" y="1402339"/>
                </a:cubicBezTo>
                <a:cubicBezTo>
                  <a:pt x="6975139" y="1378677"/>
                  <a:pt x="6945594" y="1359588"/>
                  <a:pt x="6919629" y="1335011"/>
                </a:cubicBezTo>
                <a:cubicBezTo>
                  <a:pt x="6908765" y="1325911"/>
                  <a:pt x="6901543" y="1324106"/>
                  <a:pt x="6893991" y="1316366"/>
                </a:cubicBezTo>
                <a:cubicBezTo>
                  <a:pt x="6885843" y="1309543"/>
                  <a:pt x="6874980" y="1300444"/>
                  <a:pt x="6866833" y="1293618"/>
                </a:cubicBezTo>
                <a:cubicBezTo>
                  <a:pt x="6849940" y="1280885"/>
                  <a:pt x="6838749" y="1265852"/>
                  <a:pt x="6823976" y="1256308"/>
                </a:cubicBezTo>
                <a:cubicBezTo>
                  <a:pt x="6818544" y="1251759"/>
                  <a:pt x="6815828" y="1249483"/>
                  <a:pt x="6813113" y="1247208"/>
                </a:cubicBezTo>
                <a:cubicBezTo>
                  <a:pt x="6810396" y="1244933"/>
                  <a:pt x="6808278" y="1241744"/>
                  <a:pt x="6804368" y="1241298"/>
                </a:cubicBezTo>
                <a:cubicBezTo>
                  <a:pt x="6803770" y="1242214"/>
                  <a:pt x="6805293" y="1246319"/>
                  <a:pt x="6808008" y="1248592"/>
                </a:cubicBezTo>
                <a:cubicBezTo>
                  <a:pt x="6815559" y="1256331"/>
                  <a:pt x="6821916" y="1265901"/>
                  <a:pt x="6832780" y="1275000"/>
                </a:cubicBezTo>
                <a:cubicBezTo>
                  <a:pt x="6838212" y="1279550"/>
                  <a:pt x="6837018" y="1281380"/>
                  <a:pt x="6841853" y="1286843"/>
                </a:cubicBezTo>
                <a:cubicBezTo>
                  <a:pt x="6826482" y="1278214"/>
                  <a:pt x="6812902" y="1266840"/>
                  <a:pt x="6798727" y="1256381"/>
                </a:cubicBezTo>
                <a:cubicBezTo>
                  <a:pt x="6787266" y="1248196"/>
                  <a:pt x="6777924" y="1243201"/>
                  <a:pt x="6766464" y="1235017"/>
                </a:cubicBezTo>
                <a:cubicBezTo>
                  <a:pt x="6763748" y="1232742"/>
                  <a:pt x="6757123" y="1230024"/>
                  <a:pt x="6758645" y="1234127"/>
                </a:cubicBezTo>
                <a:cubicBezTo>
                  <a:pt x="6760167" y="1238231"/>
                  <a:pt x="6766195" y="1241867"/>
                  <a:pt x="6768911" y="1244142"/>
                </a:cubicBezTo>
                <a:cubicBezTo>
                  <a:pt x="6787923" y="1260065"/>
                  <a:pt x="6804218" y="1273713"/>
                  <a:pt x="6823228" y="1289638"/>
                </a:cubicBezTo>
                <a:cubicBezTo>
                  <a:pt x="6855819" y="1316935"/>
                  <a:pt x="6886619" y="1346977"/>
                  <a:pt x="6912914" y="1377488"/>
                </a:cubicBezTo>
                <a:cubicBezTo>
                  <a:pt x="6922582" y="1388418"/>
                  <a:pt x="6936759" y="1398877"/>
                  <a:pt x="6946428" y="1409806"/>
                </a:cubicBezTo>
                <a:cubicBezTo>
                  <a:pt x="6956695" y="1419820"/>
                  <a:pt x="6970871" y="1430278"/>
                  <a:pt x="6985048" y="1440738"/>
                </a:cubicBezTo>
                <a:cubicBezTo>
                  <a:pt x="6997106" y="1448006"/>
                  <a:pt x="7013998" y="1460742"/>
                  <a:pt x="7027577" y="1472115"/>
                </a:cubicBezTo>
                <a:cubicBezTo>
                  <a:pt x="7048707" y="1491229"/>
                  <a:pt x="7071628" y="1507597"/>
                  <a:pt x="7091564" y="1528541"/>
                </a:cubicBezTo>
                <a:cubicBezTo>
                  <a:pt x="7093683" y="1531731"/>
                  <a:pt x="7096399" y="1534005"/>
                  <a:pt x="7099712" y="1535365"/>
                </a:cubicBezTo>
                <a:lnTo>
                  <a:pt x="7117937" y="1550238"/>
                </a:lnTo>
                <a:lnTo>
                  <a:pt x="7116280" y="1551555"/>
                </a:lnTo>
                <a:cubicBezTo>
                  <a:pt x="7100053" y="1558907"/>
                  <a:pt x="7081507" y="1556806"/>
                  <a:pt x="7062962" y="1542099"/>
                </a:cubicBezTo>
                <a:lnTo>
                  <a:pt x="7015166" y="1506268"/>
                </a:lnTo>
                <a:lnTo>
                  <a:pt x="7004833" y="1494095"/>
                </a:lnTo>
                <a:cubicBezTo>
                  <a:pt x="7000000" y="1488632"/>
                  <a:pt x="6996089" y="1488186"/>
                  <a:pt x="6995492" y="1489101"/>
                </a:cubicBezTo>
                <a:lnTo>
                  <a:pt x="6993256" y="1489842"/>
                </a:lnTo>
                <a:lnTo>
                  <a:pt x="6965594" y="1469104"/>
                </a:lnTo>
                <a:cubicBezTo>
                  <a:pt x="6934993" y="1442321"/>
                  <a:pt x="6907174" y="1411860"/>
                  <a:pt x="6884918" y="1374048"/>
                </a:cubicBezTo>
                <a:lnTo>
                  <a:pt x="6879747" y="1365262"/>
                </a:lnTo>
                <a:lnTo>
                  <a:pt x="6876447" y="1375638"/>
                </a:lnTo>
                <a:lnTo>
                  <a:pt x="6874201" y="1388700"/>
                </a:lnTo>
                <a:lnTo>
                  <a:pt x="6860295" y="1374446"/>
                </a:lnTo>
                <a:cubicBezTo>
                  <a:pt x="6852744" y="1366708"/>
                  <a:pt x="6843404" y="1361712"/>
                  <a:pt x="6836180" y="1359907"/>
                </a:cubicBezTo>
                <a:cubicBezTo>
                  <a:pt x="6824451" y="1358571"/>
                  <a:pt x="6808156" y="1344922"/>
                  <a:pt x="6793383" y="1335379"/>
                </a:cubicBezTo>
                <a:cubicBezTo>
                  <a:pt x="6787355" y="1331745"/>
                  <a:pt x="6783115" y="1325364"/>
                  <a:pt x="6775566" y="1317625"/>
                </a:cubicBezTo>
                <a:cubicBezTo>
                  <a:pt x="6767418" y="1310801"/>
                  <a:pt x="6760464" y="1302147"/>
                  <a:pt x="6756226" y="1295768"/>
                </a:cubicBezTo>
                <a:cubicBezTo>
                  <a:pt x="6742318" y="1278460"/>
                  <a:pt x="6739603" y="1276185"/>
                  <a:pt x="6725755" y="1271659"/>
                </a:cubicBezTo>
                <a:cubicBezTo>
                  <a:pt x="6723039" y="1269385"/>
                  <a:pt x="6721844" y="1271216"/>
                  <a:pt x="6718532" y="1269854"/>
                </a:cubicBezTo>
                <a:cubicBezTo>
                  <a:pt x="6705221" y="1251633"/>
                  <a:pt x="6691641" y="1240258"/>
                  <a:pt x="6675346" y="1226609"/>
                </a:cubicBezTo>
                <a:cubicBezTo>
                  <a:pt x="6664484" y="1217510"/>
                  <a:pt x="6656335" y="1210684"/>
                  <a:pt x="6645471" y="1201587"/>
                </a:cubicBezTo>
                <a:cubicBezTo>
                  <a:pt x="6623148" y="1184303"/>
                  <a:pt x="6603212" y="1163360"/>
                  <a:pt x="6578171" y="1143800"/>
                </a:cubicBezTo>
                <a:cubicBezTo>
                  <a:pt x="6570024" y="1136976"/>
                  <a:pt x="6569696" y="1131043"/>
                  <a:pt x="6559757" y="1126962"/>
                </a:cubicBezTo>
                <a:cubicBezTo>
                  <a:pt x="6550415" y="1121968"/>
                  <a:pt x="6543462" y="1113314"/>
                  <a:pt x="6537434" y="1109679"/>
                </a:cubicBezTo>
                <a:cubicBezTo>
                  <a:pt x="6529285" y="1102854"/>
                  <a:pt x="6521137" y="1096030"/>
                  <a:pt x="6512989" y="1089206"/>
                </a:cubicBezTo>
                <a:cubicBezTo>
                  <a:pt x="6506365" y="1086486"/>
                  <a:pt x="6510603" y="1092865"/>
                  <a:pt x="6506693" y="1092419"/>
                </a:cubicBezTo>
                <a:cubicBezTo>
                  <a:pt x="6496158" y="1089254"/>
                  <a:pt x="6484696" y="1081071"/>
                  <a:pt x="6472311" y="1067867"/>
                </a:cubicBezTo>
                <a:cubicBezTo>
                  <a:pt x="6469595" y="1065593"/>
                  <a:pt x="6470192" y="1064678"/>
                  <a:pt x="6464761" y="1060129"/>
                </a:cubicBezTo>
                <a:cubicBezTo>
                  <a:pt x="6462044" y="1057853"/>
                  <a:pt x="6458732" y="1056493"/>
                  <a:pt x="6457538" y="1058323"/>
                </a:cubicBezTo>
                <a:cubicBezTo>
                  <a:pt x="6456941" y="1059237"/>
                  <a:pt x="6455746" y="1061068"/>
                  <a:pt x="6461179" y="1065617"/>
                </a:cubicBezTo>
                <a:cubicBezTo>
                  <a:pt x="6469924" y="1071526"/>
                  <a:pt x="6477474" y="1079266"/>
                  <a:pt x="6483502" y="1082900"/>
                </a:cubicBezTo>
                <a:cubicBezTo>
                  <a:pt x="6494367" y="1091999"/>
                  <a:pt x="6498604" y="1098379"/>
                  <a:pt x="6506752" y="1105203"/>
                </a:cubicBezTo>
                <a:cubicBezTo>
                  <a:pt x="6511587" y="1110667"/>
                  <a:pt x="6512512" y="1115687"/>
                  <a:pt x="6511318" y="1117518"/>
                </a:cubicBezTo>
                <a:cubicBezTo>
                  <a:pt x="6514958" y="1124811"/>
                  <a:pt x="6514362" y="1125726"/>
                  <a:pt x="6523704" y="1130721"/>
                </a:cubicBezTo>
                <a:cubicBezTo>
                  <a:pt x="6535164" y="1138904"/>
                  <a:pt x="6546624" y="1147089"/>
                  <a:pt x="6558682" y="1154359"/>
                </a:cubicBezTo>
                <a:cubicBezTo>
                  <a:pt x="6561995" y="1155718"/>
                  <a:pt x="6566829" y="1161183"/>
                  <a:pt x="6572261" y="1165732"/>
                </a:cubicBezTo>
                <a:cubicBezTo>
                  <a:pt x="6574977" y="1168008"/>
                  <a:pt x="6573784" y="1169838"/>
                  <a:pt x="6575902" y="1173027"/>
                </a:cubicBezTo>
                <a:cubicBezTo>
                  <a:pt x="6580141" y="1179406"/>
                  <a:pt x="6574111" y="1175771"/>
                  <a:pt x="6570203" y="1175327"/>
                </a:cubicBezTo>
                <a:cubicBezTo>
                  <a:pt x="6566292" y="1174880"/>
                  <a:pt x="6558145" y="1168056"/>
                  <a:pt x="6551519" y="1165337"/>
                </a:cubicBezTo>
                <a:cubicBezTo>
                  <a:pt x="6548207" y="1163976"/>
                  <a:pt x="6548207" y="1163976"/>
                  <a:pt x="6547610" y="1164892"/>
                </a:cubicBezTo>
                <a:cubicBezTo>
                  <a:pt x="6547012" y="1165807"/>
                  <a:pt x="6549728" y="1168082"/>
                  <a:pt x="6552444" y="1170356"/>
                </a:cubicBezTo>
                <a:cubicBezTo>
                  <a:pt x="6560591" y="1177181"/>
                  <a:pt x="6570858" y="1187194"/>
                  <a:pt x="6580200" y="1192188"/>
                </a:cubicBezTo>
                <a:cubicBezTo>
                  <a:pt x="6580796" y="1191273"/>
                  <a:pt x="6582916" y="1194463"/>
                  <a:pt x="6582916" y="1194463"/>
                </a:cubicBezTo>
                <a:cubicBezTo>
                  <a:pt x="6587751" y="1199928"/>
                  <a:pt x="6582318" y="1195379"/>
                  <a:pt x="6581723" y="1196294"/>
                </a:cubicBezTo>
                <a:cubicBezTo>
                  <a:pt x="6578409" y="1194933"/>
                  <a:pt x="6577214" y="1196764"/>
                  <a:pt x="6582648" y="1201313"/>
                </a:cubicBezTo>
                <a:cubicBezTo>
                  <a:pt x="6588078" y="1205863"/>
                  <a:pt x="6593510" y="1210412"/>
                  <a:pt x="6601658" y="1217237"/>
                </a:cubicBezTo>
                <a:cubicBezTo>
                  <a:pt x="6592317" y="1212241"/>
                  <a:pt x="6584169" y="1205416"/>
                  <a:pt x="6575424" y="1199508"/>
                </a:cubicBezTo>
                <a:cubicBezTo>
                  <a:pt x="6569396" y="1195874"/>
                  <a:pt x="6568799" y="1196787"/>
                  <a:pt x="6570918" y="1199978"/>
                </a:cubicBezTo>
                <a:cubicBezTo>
                  <a:pt x="6571245" y="1205911"/>
                  <a:pt x="6570649" y="1206826"/>
                  <a:pt x="6559189" y="1198642"/>
                </a:cubicBezTo>
                <a:cubicBezTo>
                  <a:pt x="6556472" y="1196367"/>
                  <a:pt x="6551041" y="1191818"/>
                  <a:pt x="6548325" y="1189542"/>
                </a:cubicBezTo>
                <a:cubicBezTo>
                  <a:pt x="6547727" y="1190457"/>
                  <a:pt x="6547727" y="1190457"/>
                  <a:pt x="6547131" y="1191371"/>
                </a:cubicBezTo>
                <a:cubicBezTo>
                  <a:pt x="6547131" y="1191371"/>
                  <a:pt x="6546534" y="1192286"/>
                  <a:pt x="6546534" y="1192286"/>
                </a:cubicBezTo>
                <a:cubicBezTo>
                  <a:pt x="6566143" y="1207295"/>
                  <a:pt x="6576737" y="1223244"/>
                  <a:pt x="6595747" y="1239167"/>
                </a:cubicBezTo>
                <a:cubicBezTo>
                  <a:pt x="6606612" y="1248267"/>
                  <a:pt x="6616282" y="1259197"/>
                  <a:pt x="6625354" y="1271040"/>
                </a:cubicBezTo>
                <a:cubicBezTo>
                  <a:pt x="6624757" y="1271953"/>
                  <a:pt x="6630189" y="1276503"/>
                  <a:pt x="6629592" y="1277419"/>
                </a:cubicBezTo>
                <a:cubicBezTo>
                  <a:pt x="6628398" y="1279248"/>
                  <a:pt x="6622967" y="1274698"/>
                  <a:pt x="6620251" y="1272423"/>
                </a:cubicBezTo>
                <a:cubicBezTo>
                  <a:pt x="6612103" y="1265600"/>
                  <a:pt x="6603956" y="1258775"/>
                  <a:pt x="6595808" y="1251951"/>
                </a:cubicBezTo>
                <a:cubicBezTo>
                  <a:pt x="6593092" y="1249676"/>
                  <a:pt x="6590375" y="1247401"/>
                  <a:pt x="6589778" y="1248316"/>
                </a:cubicBezTo>
                <a:cubicBezTo>
                  <a:pt x="6589182" y="1249231"/>
                  <a:pt x="6588585" y="1250146"/>
                  <a:pt x="6591301" y="1252420"/>
                </a:cubicBezTo>
                <a:cubicBezTo>
                  <a:pt x="6596733" y="1256970"/>
                  <a:pt x="6598254" y="1261075"/>
                  <a:pt x="6606402" y="1267898"/>
                </a:cubicBezTo>
                <a:cubicBezTo>
                  <a:pt x="6614549" y="1274723"/>
                  <a:pt x="6622698" y="1281548"/>
                  <a:pt x="6630846" y="1288373"/>
                </a:cubicBezTo>
                <a:cubicBezTo>
                  <a:pt x="6635681" y="1293836"/>
                  <a:pt x="6631771" y="1293392"/>
                  <a:pt x="6631174" y="1294307"/>
                </a:cubicBezTo>
                <a:cubicBezTo>
                  <a:pt x="6630578" y="1295221"/>
                  <a:pt x="6629981" y="1296136"/>
                  <a:pt x="6629981" y="1296136"/>
                </a:cubicBezTo>
                <a:cubicBezTo>
                  <a:pt x="6613087" y="1283401"/>
                  <a:pt x="6601956" y="1281151"/>
                  <a:pt x="6585661" y="1267503"/>
                </a:cubicBezTo>
                <a:cubicBezTo>
                  <a:pt x="6553069" y="1240205"/>
                  <a:pt x="6524986" y="1212437"/>
                  <a:pt x="6491798" y="1186055"/>
                </a:cubicBezTo>
                <a:cubicBezTo>
                  <a:pt x="6485770" y="1182420"/>
                  <a:pt x="6478816" y="1173765"/>
                  <a:pt x="6477025" y="1176511"/>
                </a:cubicBezTo>
                <a:cubicBezTo>
                  <a:pt x="6471921" y="1177895"/>
                  <a:pt x="6483978" y="1185165"/>
                  <a:pt x="6489409" y="1189714"/>
                </a:cubicBezTo>
                <a:cubicBezTo>
                  <a:pt x="6500870" y="1197899"/>
                  <a:pt x="6509944" y="1209741"/>
                  <a:pt x="6520807" y="1218841"/>
                </a:cubicBezTo>
                <a:cubicBezTo>
                  <a:pt x="6532267" y="1227025"/>
                  <a:pt x="6546444" y="1237486"/>
                  <a:pt x="6556113" y="1248413"/>
                </a:cubicBezTo>
                <a:cubicBezTo>
                  <a:pt x="6573931" y="1266168"/>
                  <a:pt x="6593539" y="1281177"/>
                  <a:pt x="6609834" y="1294825"/>
                </a:cubicBezTo>
                <a:cubicBezTo>
                  <a:pt x="6644544" y="1325312"/>
                  <a:pt x="6675344" y="1355355"/>
                  <a:pt x="6694415" y="1384061"/>
                </a:cubicBezTo>
                <a:cubicBezTo>
                  <a:pt x="6703487" y="1395905"/>
                  <a:pt x="6714350" y="1405004"/>
                  <a:pt x="6725214" y="1414103"/>
                </a:cubicBezTo>
                <a:cubicBezTo>
                  <a:pt x="6727930" y="1416378"/>
                  <a:pt x="6736675" y="1422287"/>
                  <a:pt x="6735481" y="1424117"/>
                </a:cubicBezTo>
                <a:cubicBezTo>
                  <a:pt x="6733093" y="1427776"/>
                  <a:pt x="6726140" y="1419123"/>
                  <a:pt x="6723424" y="1416848"/>
                </a:cubicBezTo>
                <a:cubicBezTo>
                  <a:pt x="6677253" y="1378175"/>
                  <a:pt x="6631083" y="1339505"/>
                  <a:pt x="6582197" y="1298558"/>
                </a:cubicBezTo>
                <a:cubicBezTo>
                  <a:pt x="6565902" y="1284908"/>
                  <a:pt x="6552054" y="1280384"/>
                  <a:pt x="6535490" y="1273584"/>
                </a:cubicBezTo>
                <a:cubicBezTo>
                  <a:pt x="6535490" y="1273584"/>
                  <a:pt x="6534893" y="1274499"/>
                  <a:pt x="6534296" y="1275413"/>
                </a:cubicBezTo>
                <a:cubicBezTo>
                  <a:pt x="6537937" y="1282708"/>
                  <a:pt x="6539458" y="1286813"/>
                  <a:pt x="6540385" y="1291832"/>
                </a:cubicBezTo>
                <a:cubicBezTo>
                  <a:pt x="6538593" y="1294576"/>
                  <a:pt x="6544950" y="1304145"/>
                  <a:pt x="6553098" y="1310968"/>
                </a:cubicBezTo>
                <a:cubicBezTo>
                  <a:pt x="6574824" y="1329167"/>
                  <a:pt x="6570647" y="1335572"/>
                  <a:pt x="6570377" y="1342420"/>
                </a:cubicBezTo>
                <a:cubicBezTo>
                  <a:pt x="6568915" y="1351100"/>
                  <a:pt x="6579510" y="1367046"/>
                  <a:pt x="6590104" y="1382995"/>
                </a:cubicBezTo>
                <a:cubicBezTo>
                  <a:pt x="6591628" y="1387100"/>
                  <a:pt x="6597656" y="1390735"/>
                  <a:pt x="6600371" y="1393009"/>
                </a:cubicBezTo>
                <a:cubicBezTo>
                  <a:pt x="6611234" y="1402109"/>
                  <a:pt x="6622695" y="1410294"/>
                  <a:pt x="6629051" y="1419862"/>
                </a:cubicBezTo>
                <a:cubicBezTo>
                  <a:pt x="6631172" y="1423051"/>
                  <a:pt x="6633887" y="1425327"/>
                  <a:pt x="6639319" y="1429876"/>
                </a:cubicBezTo>
                <a:cubicBezTo>
                  <a:pt x="6647466" y="1436701"/>
                  <a:pt x="6655615" y="1443525"/>
                  <a:pt x="6661046" y="1448075"/>
                </a:cubicBezTo>
                <a:cubicBezTo>
                  <a:pt x="6674029" y="1460364"/>
                  <a:pt x="6688205" y="1470822"/>
                  <a:pt x="6700859" y="1477177"/>
                </a:cubicBezTo>
                <a:cubicBezTo>
                  <a:pt x="6710798" y="1481256"/>
                  <a:pt x="6721064" y="1491271"/>
                  <a:pt x="6727421" y="1500840"/>
                </a:cubicBezTo>
                <a:cubicBezTo>
                  <a:pt x="6738612" y="1515873"/>
                  <a:pt x="6757624" y="1531798"/>
                  <a:pt x="6769413" y="1545916"/>
                </a:cubicBezTo>
                <a:cubicBezTo>
                  <a:pt x="6771531" y="1549105"/>
                  <a:pt x="6821283" y="1582288"/>
                  <a:pt x="6821880" y="1581372"/>
                </a:cubicBezTo>
                <a:cubicBezTo>
                  <a:pt x="6829699" y="1582264"/>
                  <a:pt x="6841160" y="1590447"/>
                  <a:pt x="6849308" y="1597272"/>
                </a:cubicBezTo>
                <a:cubicBezTo>
                  <a:pt x="6858052" y="1603181"/>
                  <a:pt x="6864410" y="1612750"/>
                  <a:pt x="6871363" y="1621404"/>
                </a:cubicBezTo>
                <a:cubicBezTo>
                  <a:pt x="6870766" y="1622320"/>
                  <a:pt x="6870169" y="1623234"/>
                  <a:pt x="6872885" y="1625510"/>
                </a:cubicBezTo>
                <a:cubicBezTo>
                  <a:pt x="6889180" y="1639158"/>
                  <a:pt x="6897656" y="1651916"/>
                  <a:pt x="6910638" y="1664205"/>
                </a:cubicBezTo>
                <a:cubicBezTo>
                  <a:pt x="6918190" y="1671944"/>
                  <a:pt x="6923293" y="1670559"/>
                  <a:pt x="6930247" y="1679213"/>
                </a:cubicBezTo>
                <a:cubicBezTo>
                  <a:pt x="6932964" y="1681489"/>
                  <a:pt x="6957674" y="1695114"/>
                  <a:pt x="6961585" y="1695558"/>
                </a:cubicBezTo>
                <a:cubicBezTo>
                  <a:pt x="6964897" y="1696919"/>
                  <a:pt x="6968210" y="1698278"/>
                  <a:pt x="6971523" y="1699638"/>
                </a:cubicBezTo>
                <a:cubicBezTo>
                  <a:pt x="6986893" y="1708268"/>
                  <a:pt x="6997757" y="1717367"/>
                  <a:pt x="7006232" y="1730125"/>
                </a:cubicBezTo>
                <a:cubicBezTo>
                  <a:pt x="7008350" y="1733315"/>
                  <a:pt x="7010471" y="1736504"/>
                  <a:pt x="7015306" y="1741969"/>
                </a:cubicBezTo>
                <a:cubicBezTo>
                  <a:pt x="7014708" y="1742884"/>
                  <a:pt x="7016827" y="1746073"/>
                  <a:pt x="7016827" y="1746073"/>
                </a:cubicBezTo>
                <a:lnTo>
                  <a:pt x="7032390" y="1760399"/>
                </a:lnTo>
                <a:lnTo>
                  <a:pt x="7035277" y="1765182"/>
                </a:lnTo>
                <a:lnTo>
                  <a:pt x="7050073" y="1794756"/>
                </a:lnTo>
                <a:lnTo>
                  <a:pt x="7047835" y="1793110"/>
                </a:lnTo>
                <a:cubicBezTo>
                  <a:pt x="7043000" y="1787646"/>
                  <a:pt x="7034256" y="1781736"/>
                  <a:pt x="7026706" y="1773998"/>
                </a:cubicBezTo>
                <a:cubicBezTo>
                  <a:pt x="7021274" y="1769447"/>
                  <a:pt x="7020080" y="1771277"/>
                  <a:pt x="7019483" y="1772192"/>
                </a:cubicBezTo>
                <a:cubicBezTo>
                  <a:pt x="7018289" y="1774021"/>
                  <a:pt x="7020409" y="1777210"/>
                  <a:pt x="7023124" y="1779486"/>
                </a:cubicBezTo>
                <a:cubicBezTo>
                  <a:pt x="7028556" y="1784035"/>
                  <a:pt x="7029153" y="1783121"/>
                  <a:pt x="7031869" y="1785396"/>
                </a:cubicBezTo>
                <a:lnTo>
                  <a:pt x="7058277" y="1811154"/>
                </a:lnTo>
                <a:lnTo>
                  <a:pt x="7061568" y="1817734"/>
                </a:lnTo>
                <a:lnTo>
                  <a:pt x="7061218" y="1818466"/>
                </a:lnTo>
                <a:cubicBezTo>
                  <a:pt x="7060280" y="1819097"/>
                  <a:pt x="7059684" y="1820011"/>
                  <a:pt x="7061802" y="1823201"/>
                </a:cubicBezTo>
                <a:lnTo>
                  <a:pt x="7066109" y="1826809"/>
                </a:lnTo>
                <a:lnTo>
                  <a:pt x="7073322" y="1841225"/>
                </a:lnTo>
                <a:cubicBezTo>
                  <a:pt x="7084189" y="1868270"/>
                  <a:pt x="7092648" y="1897210"/>
                  <a:pt x="7096921" y="1928636"/>
                </a:cubicBezTo>
                <a:cubicBezTo>
                  <a:pt x="7097541" y="1945951"/>
                  <a:pt x="7101097" y="1944768"/>
                  <a:pt x="7113862" y="1949286"/>
                </a:cubicBezTo>
                <a:cubicBezTo>
                  <a:pt x="7147548" y="1959985"/>
                  <a:pt x="7132887" y="1977996"/>
                  <a:pt x="7118229" y="1996010"/>
                </a:cubicBezTo>
                <a:cubicBezTo>
                  <a:pt x="7109642" y="2007622"/>
                  <a:pt x="7088720" y="2001436"/>
                  <a:pt x="7087870" y="2027996"/>
                </a:cubicBezTo>
                <a:cubicBezTo>
                  <a:pt x="7098542" y="2024448"/>
                  <a:pt x="7103146" y="2027298"/>
                  <a:pt x="7110261" y="2024934"/>
                </a:cubicBezTo>
                <a:cubicBezTo>
                  <a:pt x="7132655" y="2021870"/>
                  <a:pt x="7160076" y="2008375"/>
                  <a:pt x="7167387" y="2036603"/>
                </a:cubicBezTo>
                <a:cubicBezTo>
                  <a:pt x="7171135" y="2066014"/>
                  <a:pt x="7145803" y="2087574"/>
                  <a:pt x="7116294" y="2093003"/>
                </a:cubicBezTo>
                <a:cubicBezTo>
                  <a:pt x="7094945" y="2100098"/>
                  <a:pt x="7075065" y="2097944"/>
                  <a:pt x="7066712" y="2065688"/>
                </a:cubicBezTo>
                <a:cubicBezTo>
                  <a:pt x="7062537" y="2049557"/>
                  <a:pt x="7050198" y="2031759"/>
                  <a:pt x="7030938" y="2046918"/>
                </a:cubicBezTo>
                <a:cubicBezTo>
                  <a:pt x="7017749" y="2055683"/>
                  <a:pt x="7010207" y="2071328"/>
                  <a:pt x="7018986" y="2090309"/>
                </a:cubicBezTo>
                <a:cubicBezTo>
                  <a:pt x="7025676" y="2101224"/>
                  <a:pt x="7035925" y="2110954"/>
                  <a:pt x="7023780" y="2123752"/>
                </a:cubicBezTo>
                <a:cubicBezTo>
                  <a:pt x="7010592" y="2132514"/>
                  <a:pt x="6997828" y="2127998"/>
                  <a:pt x="6987582" y="2118267"/>
                </a:cubicBezTo>
                <a:cubicBezTo>
                  <a:pt x="6933823" y="2074821"/>
                  <a:pt x="6869154" y="2078796"/>
                  <a:pt x="6794240" y="2073038"/>
                </a:cubicBezTo>
                <a:cubicBezTo>
                  <a:pt x="6848617" y="2133798"/>
                  <a:pt x="6880600" y="2197620"/>
                  <a:pt x="6936872" y="2235850"/>
                </a:cubicBezTo>
                <a:cubicBezTo>
                  <a:pt x="6971176" y="2263863"/>
                  <a:pt x="6952960" y="2283059"/>
                  <a:pt x="6934744" y="2302252"/>
                </a:cubicBezTo>
                <a:cubicBezTo>
                  <a:pt x="6915481" y="2317413"/>
                  <a:pt x="6891003" y="2312412"/>
                  <a:pt x="6870078" y="2306227"/>
                </a:cubicBezTo>
                <a:cubicBezTo>
                  <a:pt x="6827186" y="2289827"/>
                  <a:pt x="6784296" y="2273426"/>
                  <a:pt x="6737845" y="2258204"/>
                </a:cubicBezTo>
                <a:cubicBezTo>
                  <a:pt x="6670473" y="2236804"/>
                  <a:pt x="6601628" y="2224650"/>
                  <a:pt x="6545783" y="2173137"/>
                </a:cubicBezTo>
                <a:cubicBezTo>
                  <a:pt x="6530932" y="2160556"/>
                  <a:pt x="6514609" y="2157221"/>
                  <a:pt x="6500378" y="2161952"/>
                </a:cubicBezTo>
                <a:cubicBezTo>
                  <a:pt x="6426700" y="2190820"/>
                  <a:pt x="6367912" y="2157805"/>
                  <a:pt x="6307038" y="2116725"/>
                </a:cubicBezTo>
                <a:cubicBezTo>
                  <a:pt x="6275449" y="2095472"/>
                  <a:pt x="6243076" y="2075849"/>
                  <a:pt x="6210152" y="2057365"/>
                </a:cubicBezTo>
                <a:lnTo>
                  <a:pt x="6189201" y="2046385"/>
                </a:lnTo>
                <a:lnTo>
                  <a:pt x="6175933" y="2043345"/>
                </a:lnTo>
                <a:lnTo>
                  <a:pt x="6194768" y="2080447"/>
                </a:lnTo>
                <a:cubicBezTo>
                  <a:pt x="6203983" y="2096399"/>
                  <a:pt x="6214646" y="2111366"/>
                  <a:pt x="6228556" y="2123970"/>
                </a:cubicBezTo>
                <a:cubicBezTo>
                  <a:pt x="6250812" y="2140775"/>
                  <a:pt x="6243392" y="2170184"/>
                  <a:pt x="6213719" y="2186990"/>
                </a:cubicBezTo>
                <a:cubicBezTo>
                  <a:pt x="6169209" y="2212200"/>
                  <a:pt x="6132117" y="2254211"/>
                  <a:pt x="6072772" y="2233206"/>
                </a:cubicBezTo>
                <a:cubicBezTo>
                  <a:pt x="6067207" y="2232156"/>
                  <a:pt x="6061642" y="2232942"/>
                  <a:pt x="6056137" y="2234978"/>
                </a:cubicBezTo>
                <a:lnTo>
                  <a:pt x="6045824" y="2240840"/>
                </a:lnTo>
                <a:lnTo>
                  <a:pt x="6048755" y="2243015"/>
                </a:lnTo>
                <a:cubicBezTo>
                  <a:pt x="6064967" y="2255486"/>
                  <a:pt x="6080681" y="2268602"/>
                  <a:pt x="6095165" y="2283496"/>
                </a:cubicBezTo>
                <a:cubicBezTo>
                  <a:pt x="6148497" y="2340221"/>
                  <a:pt x="6206860" y="2386517"/>
                  <a:pt x="6276319" y="2415986"/>
                </a:cubicBezTo>
                <a:cubicBezTo>
                  <a:pt x="6352898" y="2443089"/>
                  <a:pt x="6388440" y="2505728"/>
                  <a:pt x="6418952" y="2578798"/>
                </a:cubicBezTo>
                <a:cubicBezTo>
                  <a:pt x="6423129" y="2594928"/>
                  <a:pt x="6428776" y="2601813"/>
                  <a:pt x="6413071" y="2615789"/>
                </a:cubicBezTo>
                <a:cubicBezTo>
                  <a:pt x="6351733" y="2662456"/>
                  <a:pt x="6352775" y="2666488"/>
                  <a:pt x="6416163" y="2702355"/>
                </a:cubicBezTo>
                <a:cubicBezTo>
                  <a:pt x="6424327" y="2704022"/>
                  <a:pt x="6433529" y="2709721"/>
                  <a:pt x="6441691" y="2711389"/>
                </a:cubicBezTo>
                <a:cubicBezTo>
                  <a:pt x="6455496" y="2719936"/>
                  <a:pt x="6480405" y="2711659"/>
                  <a:pt x="6474950" y="2735369"/>
                </a:cubicBezTo>
                <a:cubicBezTo>
                  <a:pt x="6469497" y="2759080"/>
                  <a:pt x="6449617" y="2756930"/>
                  <a:pt x="6432252" y="2749562"/>
                </a:cubicBezTo>
                <a:cubicBezTo>
                  <a:pt x="6401079" y="2733644"/>
                  <a:pt x="6368863" y="2713695"/>
                  <a:pt x="6336647" y="2693748"/>
                </a:cubicBezTo>
                <a:cubicBezTo>
                  <a:pt x="6322840" y="2685198"/>
                  <a:pt x="6306945" y="2668582"/>
                  <a:pt x="6294373" y="2694659"/>
                </a:cubicBezTo>
                <a:cubicBezTo>
                  <a:pt x="6284317" y="2715520"/>
                  <a:pt x="6280334" y="2729984"/>
                  <a:pt x="6297273" y="2750630"/>
                </a:cubicBezTo>
                <a:cubicBezTo>
                  <a:pt x="6352269" y="2828702"/>
                  <a:pt x="6417320" y="2885913"/>
                  <a:pt x="6490957" y="2931513"/>
                </a:cubicBezTo>
                <a:cubicBezTo>
                  <a:pt x="6512925" y="2941727"/>
                  <a:pt x="6536982" y="2960010"/>
                  <a:pt x="6529012" y="2988936"/>
                </a:cubicBezTo>
                <a:cubicBezTo>
                  <a:pt x="6521046" y="3017861"/>
                  <a:pt x="6487975" y="3024474"/>
                  <a:pt x="6463069" y="3032751"/>
                </a:cubicBezTo>
                <a:cubicBezTo>
                  <a:pt x="6458466" y="3029901"/>
                  <a:pt x="6450306" y="3028233"/>
                  <a:pt x="6445705" y="3025385"/>
                </a:cubicBezTo>
                <a:cubicBezTo>
                  <a:pt x="6429382" y="3022049"/>
                  <a:pt x="6410547" y="3023933"/>
                  <a:pt x="6399445" y="3040759"/>
                </a:cubicBezTo>
                <a:cubicBezTo>
                  <a:pt x="6383532" y="3061378"/>
                  <a:pt x="6366263" y="3069307"/>
                  <a:pt x="6348945" y="3069589"/>
                </a:cubicBezTo>
                <a:lnTo>
                  <a:pt x="6336775" y="3067384"/>
                </a:lnTo>
                <a:lnTo>
                  <a:pt x="6328075" y="3061187"/>
                </a:lnTo>
                <a:cubicBezTo>
                  <a:pt x="6319493" y="3055075"/>
                  <a:pt x="6316471" y="3053332"/>
                  <a:pt x="6318845" y="3056244"/>
                </a:cubicBezTo>
                <a:cubicBezTo>
                  <a:pt x="6318683" y="3056536"/>
                  <a:pt x="6318683" y="3056536"/>
                  <a:pt x="6318683" y="3056536"/>
                </a:cubicBezTo>
                <a:cubicBezTo>
                  <a:pt x="6310103" y="3050425"/>
                  <a:pt x="6306918" y="3048972"/>
                  <a:pt x="6301198" y="3044898"/>
                </a:cubicBezTo>
                <a:cubicBezTo>
                  <a:pt x="6295477" y="3040824"/>
                  <a:pt x="6295800" y="3040240"/>
                  <a:pt x="6293103" y="3037911"/>
                </a:cubicBezTo>
                <a:cubicBezTo>
                  <a:pt x="6287706" y="3033253"/>
                  <a:pt x="6285331" y="3030341"/>
                  <a:pt x="6276749" y="3024230"/>
                </a:cubicBezTo>
                <a:cubicBezTo>
                  <a:pt x="6270868" y="3020448"/>
                  <a:pt x="6271191" y="3019864"/>
                  <a:pt x="6271354" y="3019571"/>
                </a:cubicBezTo>
                <a:cubicBezTo>
                  <a:pt x="6271515" y="3019280"/>
                  <a:pt x="6271839" y="3018696"/>
                  <a:pt x="6272163" y="3018113"/>
                </a:cubicBezTo>
                <a:cubicBezTo>
                  <a:pt x="6260721" y="3009964"/>
                  <a:pt x="6249603" y="3001233"/>
                  <a:pt x="6240213" y="2996581"/>
                </a:cubicBezTo>
                <a:cubicBezTo>
                  <a:pt x="6237353" y="2994544"/>
                  <a:pt x="6231632" y="2990471"/>
                  <a:pt x="6228772" y="2988433"/>
                </a:cubicBezTo>
                <a:cubicBezTo>
                  <a:pt x="6217329" y="2980284"/>
                  <a:pt x="6205888" y="2972137"/>
                  <a:pt x="6194285" y="2964280"/>
                </a:cubicBezTo>
                <a:cubicBezTo>
                  <a:pt x="6188403" y="2960498"/>
                  <a:pt x="6182196" y="2957300"/>
                  <a:pt x="6173939" y="2950606"/>
                </a:cubicBezTo>
                <a:cubicBezTo>
                  <a:pt x="6168542" y="2945949"/>
                  <a:pt x="6159961" y="2939837"/>
                  <a:pt x="6157263" y="2937507"/>
                </a:cubicBezTo>
                <a:cubicBezTo>
                  <a:pt x="6149167" y="2930521"/>
                  <a:pt x="6140748" y="2924117"/>
                  <a:pt x="6132329" y="2917716"/>
                </a:cubicBezTo>
                <a:cubicBezTo>
                  <a:pt x="6129468" y="2915678"/>
                  <a:pt x="6129468" y="2915678"/>
                  <a:pt x="6126770" y="2913349"/>
                </a:cubicBezTo>
                <a:cubicBezTo>
                  <a:pt x="6121374" y="2908692"/>
                  <a:pt x="6118675" y="2906363"/>
                  <a:pt x="6112468" y="2903164"/>
                </a:cubicBezTo>
                <a:cubicBezTo>
                  <a:pt x="6106585" y="2899382"/>
                  <a:pt x="6095630" y="2890358"/>
                  <a:pt x="6098490" y="2892396"/>
                </a:cubicBezTo>
                <a:cubicBezTo>
                  <a:pt x="6098814" y="2891812"/>
                  <a:pt x="6101837" y="2893556"/>
                  <a:pt x="6107557" y="2897631"/>
                </a:cubicBezTo>
                <a:cubicBezTo>
                  <a:pt x="6110418" y="2899667"/>
                  <a:pt x="6110418" y="2899667"/>
                  <a:pt x="6113278" y="2901706"/>
                </a:cubicBezTo>
                <a:cubicBezTo>
                  <a:pt x="6113278" y="2901706"/>
                  <a:pt x="6116300" y="2903451"/>
                  <a:pt x="6116462" y="2903158"/>
                </a:cubicBezTo>
                <a:cubicBezTo>
                  <a:pt x="6113764" y="2900829"/>
                  <a:pt x="6113764" y="2900829"/>
                  <a:pt x="6110903" y="2898792"/>
                </a:cubicBezTo>
                <a:cubicBezTo>
                  <a:pt x="6105183" y="2894718"/>
                  <a:pt x="6096603" y="2888606"/>
                  <a:pt x="6088020" y="2882496"/>
                </a:cubicBezTo>
                <a:cubicBezTo>
                  <a:pt x="6082301" y="2878421"/>
                  <a:pt x="6073719" y="2872312"/>
                  <a:pt x="6073233" y="2873187"/>
                </a:cubicBezTo>
                <a:cubicBezTo>
                  <a:pt x="6073233" y="2873187"/>
                  <a:pt x="6067512" y="2869112"/>
                  <a:pt x="6067512" y="2869112"/>
                </a:cubicBezTo>
                <a:cubicBezTo>
                  <a:pt x="6058769" y="2863293"/>
                  <a:pt x="6056395" y="2860381"/>
                  <a:pt x="6050512" y="2856599"/>
                </a:cubicBezTo>
                <a:cubicBezTo>
                  <a:pt x="6050512" y="2856599"/>
                  <a:pt x="6050512" y="2856599"/>
                  <a:pt x="6047489" y="2854854"/>
                </a:cubicBezTo>
                <a:cubicBezTo>
                  <a:pt x="6046519" y="2856605"/>
                  <a:pt x="6046519" y="2856605"/>
                  <a:pt x="6032216" y="2846421"/>
                </a:cubicBezTo>
                <a:cubicBezTo>
                  <a:pt x="6023635" y="2840309"/>
                  <a:pt x="6020612" y="2838564"/>
                  <a:pt x="6017428" y="2837110"/>
                </a:cubicBezTo>
                <a:cubicBezTo>
                  <a:pt x="6020288" y="2839147"/>
                  <a:pt x="6020128" y="2839440"/>
                  <a:pt x="6022825" y="2841768"/>
                </a:cubicBezTo>
                <a:cubicBezTo>
                  <a:pt x="6028222" y="2846427"/>
                  <a:pt x="6033781" y="2850793"/>
                  <a:pt x="6036318" y="2853413"/>
                </a:cubicBezTo>
                <a:cubicBezTo>
                  <a:pt x="6036075" y="2853851"/>
                  <a:pt x="6038098" y="2855599"/>
                  <a:pt x="6040857" y="2857818"/>
                </a:cubicBezTo>
                <a:lnTo>
                  <a:pt x="6042491" y="2859139"/>
                </a:lnTo>
                <a:lnTo>
                  <a:pt x="6040075" y="2858016"/>
                </a:lnTo>
                <a:lnTo>
                  <a:pt x="6037715" y="2858075"/>
                </a:lnTo>
                <a:lnTo>
                  <a:pt x="6031028" y="2853058"/>
                </a:lnTo>
                <a:cubicBezTo>
                  <a:pt x="6028505" y="2851312"/>
                  <a:pt x="6026279" y="2849930"/>
                  <a:pt x="6026117" y="2850221"/>
                </a:cubicBezTo>
                <a:cubicBezTo>
                  <a:pt x="6025631" y="2851098"/>
                  <a:pt x="6017374" y="2844402"/>
                  <a:pt x="6014189" y="2842949"/>
                </a:cubicBezTo>
                <a:cubicBezTo>
                  <a:pt x="6011491" y="2840620"/>
                  <a:pt x="6006094" y="2835962"/>
                  <a:pt x="6000536" y="2831597"/>
                </a:cubicBezTo>
                <a:cubicBezTo>
                  <a:pt x="5995301" y="2826647"/>
                  <a:pt x="5986558" y="2820827"/>
                  <a:pt x="5983049" y="2819958"/>
                </a:cubicBezTo>
                <a:cubicBezTo>
                  <a:pt x="5980026" y="2818214"/>
                  <a:pt x="5980026" y="2818214"/>
                  <a:pt x="5977167" y="2816177"/>
                </a:cubicBezTo>
                <a:cubicBezTo>
                  <a:pt x="5971446" y="2812103"/>
                  <a:pt x="5968587" y="2810066"/>
                  <a:pt x="5963026" y="2805700"/>
                </a:cubicBezTo>
                <a:cubicBezTo>
                  <a:pt x="5957468" y="2801334"/>
                  <a:pt x="5949211" y="2794639"/>
                  <a:pt x="5943328" y="2790858"/>
                </a:cubicBezTo>
                <a:cubicBezTo>
                  <a:pt x="5931562" y="2783293"/>
                  <a:pt x="5923144" y="2776889"/>
                  <a:pt x="5914563" y="2770779"/>
                </a:cubicBezTo>
                <a:cubicBezTo>
                  <a:pt x="5908842" y="2766705"/>
                  <a:pt x="5908680" y="2766996"/>
                  <a:pt x="5905495" y="2765543"/>
                </a:cubicBezTo>
                <a:cubicBezTo>
                  <a:pt x="5905333" y="2765836"/>
                  <a:pt x="5902474" y="2763798"/>
                  <a:pt x="5896914" y="2759433"/>
                </a:cubicBezTo>
                <a:cubicBezTo>
                  <a:pt x="5897076" y="2759140"/>
                  <a:pt x="5897238" y="2758847"/>
                  <a:pt x="5897400" y="2758557"/>
                </a:cubicBezTo>
                <a:cubicBezTo>
                  <a:pt x="5897885" y="2757680"/>
                  <a:pt x="5909165" y="2766121"/>
                  <a:pt x="5909814" y="2764954"/>
                </a:cubicBezTo>
                <a:cubicBezTo>
                  <a:pt x="5907277" y="2762333"/>
                  <a:pt x="5912999" y="2766407"/>
                  <a:pt x="5918557" y="2770773"/>
                </a:cubicBezTo>
                <a:cubicBezTo>
                  <a:pt x="5918557" y="2770773"/>
                  <a:pt x="5918394" y="2771065"/>
                  <a:pt x="5918394" y="2771065"/>
                </a:cubicBezTo>
                <a:cubicBezTo>
                  <a:pt x="5921093" y="2773394"/>
                  <a:pt x="5923791" y="2775722"/>
                  <a:pt x="5926652" y="2777759"/>
                </a:cubicBezTo>
                <a:cubicBezTo>
                  <a:pt x="5932534" y="2781542"/>
                  <a:pt x="5929837" y="2779212"/>
                  <a:pt x="5932858" y="2780957"/>
                </a:cubicBezTo>
                <a:cubicBezTo>
                  <a:pt x="5935880" y="2782703"/>
                  <a:pt x="5944623" y="2788522"/>
                  <a:pt x="5939226" y="2783865"/>
                </a:cubicBezTo>
                <a:cubicBezTo>
                  <a:pt x="5936690" y="2781242"/>
                  <a:pt x="5937014" y="2780658"/>
                  <a:pt x="5931455" y="2776293"/>
                </a:cubicBezTo>
                <a:cubicBezTo>
                  <a:pt x="5922875" y="2770183"/>
                  <a:pt x="5917316" y="2765815"/>
                  <a:pt x="5911433" y="2762034"/>
                </a:cubicBezTo>
                <a:cubicBezTo>
                  <a:pt x="5905550" y="2758252"/>
                  <a:pt x="5905550" y="2758252"/>
                  <a:pt x="5899992" y="2753886"/>
                </a:cubicBezTo>
                <a:cubicBezTo>
                  <a:pt x="5897292" y="2751557"/>
                  <a:pt x="5894433" y="2749520"/>
                  <a:pt x="5888551" y="2745738"/>
                </a:cubicBezTo>
                <a:cubicBezTo>
                  <a:pt x="5876784" y="2738174"/>
                  <a:pt x="5868204" y="2732063"/>
                  <a:pt x="5857086" y="2723331"/>
                </a:cubicBezTo>
                <a:cubicBezTo>
                  <a:pt x="5851527" y="2718965"/>
                  <a:pt x="5845806" y="2714891"/>
                  <a:pt x="5842946" y="2712854"/>
                </a:cubicBezTo>
                <a:cubicBezTo>
                  <a:pt x="5836903" y="2709364"/>
                  <a:pt x="5828321" y="2703253"/>
                  <a:pt x="5819739" y="2697142"/>
                </a:cubicBezTo>
                <a:cubicBezTo>
                  <a:pt x="5814018" y="2693067"/>
                  <a:pt x="5814018" y="2693067"/>
                  <a:pt x="5813694" y="2693652"/>
                </a:cubicBezTo>
                <a:cubicBezTo>
                  <a:pt x="5810348" y="2692491"/>
                  <a:pt x="5807488" y="2690453"/>
                  <a:pt x="5802091" y="2685796"/>
                </a:cubicBezTo>
                <a:cubicBezTo>
                  <a:pt x="5796695" y="2681137"/>
                  <a:pt x="5788114" y="2675026"/>
                  <a:pt x="5785576" y="2672406"/>
                </a:cubicBezTo>
                <a:cubicBezTo>
                  <a:pt x="5782878" y="2670077"/>
                  <a:pt x="5780018" y="2668040"/>
                  <a:pt x="5777157" y="2666003"/>
                </a:cubicBezTo>
                <a:cubicBezTo>
                  <a:pt x="5768090" y="2660768"/>
                  <a:pt x="5754113" y="2649998"/>
                  <a:pt x="5745208" y="2644471"/>
                </a:cubicBezTo>
                <a:cubicBezTo>
                  <a:pt x="5742185" y="2642727"/>
                  <a:pt x="5739486" y="2640398"/>
                  <a:pt x="5736140" y="2639236"/>
                </a:cubicBezTo>
                <a:cubicBezTo>
                  <a:pt x="5732956" y="2637783"/>
                  <a:pt x="5724861" y="2630797"/>
                  <a:pt x="5718654" y="2627598"/>
                </a:cubicBezTo>
                <a:cubicBezTo>
                  <a:pt x="5721190" y="2630220"/>
                  <a:pt x="5726427" y="2635168"/>
                  <a:pt x="5735006" y="2641280"/>
                </a:cubicBezTo>
                <a:cubicBezTo>
                  <a:pt x="5743750" y="2647099"/>
                  <a:pt x="5746287" y="2649721"/>
                  <a:pt x="5748823" y="2652340"/>
                </a:cubicBezTo>
                <a:cubicBezTo>
                  <a:pt x="5748661" y="2652633"/>
                  <a:pt x="5751360" y="2654962"/>
                  <a:pt x="5754382" y="2656706"/>
                </a:cubicBezTo>
                <a:cubicBezTo>
                  <a:pt x="5757405" y="2658452"/>
                  <a:pt x="5763125" y="2662526"/>
                  <a:pt x="5769008" y="2666307"/>
                </a:cubicBezTo>
                <a:cubicBezTo>
                  <a:pt x="5774728" y="2670381"/>
                  <a:pt x="5769332" y="2665724"/>
                  <a:pt x="5772516" y="2667177"/>
                </a:cubicBezTo>
                <a:cubicBezTo>
                  <a:pt x="5772678" y="2666885"/>
                  <a:pt x="5772678" y="2666885"/>
                  <a:pt x="5775537" y="2668922"/>
                </a:cubicBezTo>
                <a:cubicBezTo>
                  <a:pt x="5775214" y="2669506"/>
                  <a:pt x="5775052" y="2669797"/>
                  <a:pt x="5774728" y="2670381"/>
                </a:cubicBezTo>
                <a:cubicBezTo>
                  <a:pt x="5774566" y="2670674"/>
                  <a:pt x="5774405" y="2670966"/>
                  <a:pt x="5780125" y="2675039"/>
                </a:cubicBezTo>
                <a:cubicBezTo>
                  <a:pt x="5785846" y="2679113"/>
                  <a:pt x="5793942" y="2686100"/>
                  <a:pt x="5802846" y="2691627"/>
                </a:cubicBezTo>
                <a:cubicBezTo>
                  <a:pt x="5802846" y="2691627"/>
                  <a:pt x="5802091" y="2691191"/>
                  <a:pt x="5801693" y="2691010"/>
                </a:cubicBezTo>
                <a:cubicBezTo>
                  <a:pt x="5801294" y="2690827"/>
                  <a:pt x="5801254" y="2690901"/>
                  <a:pt x="5802684" y="2691920"/>
                </a:cubicBezTo>
                <a:lnTo>
                  <a:pt x="5803117" y="2692169"/>
                </a:lnTo>
                <a:lnTo>
                  <a:pt x="5804736" y="2695415"/>
                </a:lnTo>
                <a:cubicBezTo>
                  <a:pt x="5810131" y="2700073"/>
                  <a:pt x="5815528" y="2704733"/>
                  <a:pt x="5815042" y="2705608"/>
                </a:cubicBezTo>
                <a:cubicBezTo>
                  <a:pt x="5806463" y="2699497"/>
                  <a:pt x="5795182" y="2691056"/>
                  <a:pt x="5789137" y="2687566"/>
                </a:cubicBezTo>
                <a:cubicBezTo>
                  <a:pt x="5780395" y="2681747"/>
                  <a:pt x="5771812" y="2675636"/>
                  <a:pt x="5763232" y="2669525"/>
                </a:cubicBezTo>
                <a:cubicBezTo>
                  <a:pt x="5751953" y="2661085"/>
                  <a:pt x="5743695" y="2654391"/>
                  <a:pt x="5731767" y="2647118"/>
                </a:cubicBezTo>
                <a:cubicBezTo>
                  <a:pt x="5728907" y="2645081"/>
                  <a:pt x="5726209" y="2642753"/>
                  <a:pt x="5723350" y="2640716"/>
                </a:cubicBezTo>
                <a:cubicBezTo>
                  <a:pt x="5712070" y="2632276"/>
                  <a:pt x="5700790" y="2623835"/>
                  <a:pt x="5689024" y="2616272"/>
                </a:cubicBezTo>
                <a:cubicBezTo>
                  <a:pt x="5686002" y="2614526"/>
                  <a:pt x="5683142" y="2612488"/>
                  <a:pt x="5683142" y="2612488"/>
                </a:cubicBezTo>
                <a:cubicBezTo>
                  <a:pt x="5675047" y="2605503"/>
                  <a:pt x="5666304" y="2599684"/>
                  <a:pt x="5657722" y="2593572"/>
                </a:cubicBezTo>
                <a:cubicBezTo>
                  <a:pt x="5640560" y="2581350"/>
                  <a:pt x="5623398" y="2569128"/>
                  <a:pt x="5606235" y="2556906"/>
                </a:cubicBezTo>
                <a:cubicBezTo>
                  <a:pt x="5600515" y="2552832"/>
                  <a:pt x="5594634" y="2549050"/>
                  <a:pt x="5591934" y="2546721"/>
                </a:cubicBezTo>
                <a:cubicBezTo>
                  <a:pt x="5586538" y="2542064"/>
                  <a:pt x="5580655" y="2538282"/>
                  <a:pt x="5574771" y="2534499"/>
                </a:cubicBezTo>
                <a:cubicBezTo>
                  <a:pt x="5565867" y="2528972"/>
                  <a:pt x="5551565" y="2518788"/>
                  <a:pt x="5543469" y="2511800"/>
                </a:cubicBezTo>
                <a:cubicBezTo>
                  <a:pt x="5535374" y="2504813"/>
                  <a:pt x="5526631" y="2498994"/>
                  <a:pt x="5517726" y="2493467"/>
                </a:cubicBezTo>
                <a:cubicBezTo>
                  <a:pt x="5508984" y="2487648"/>
                  <a:pt x="5500080" y="2482121"/>
                  <a:pt x="5491984" y="2475134"/>
                </a:cubicBezTo>
                <a:cubicBezTo>
                  <a:pt x="5492144" y="2474842"/>
                  <a:pt x="5486262" y="2471060"/>
                  <a:pt x="5483403" y="2469023"/>
                </a:cubicBezTo>
                <a:cubicBezTo>
                  <a:pt x="5469101" y="2458839"/>
                  <a:pt x="5454798" y="2448653"/>
                  <a:pt x="5440334" y="2438760"/>
                </a:cubicBezTo>
                <a:cubicBezTo>
                  <a:pt x="5434452" y="2434978"/>
                  <a:pt x="5431592" y="2432941"/>
                  <a:pt x="5431268" y="2433525"/>
                </a:cubicBezTo>
                <a:cubicBezTo>
                  <a:pt x="5431106" y="2433817"/>
                  <a:pt x="5433642" y="2436437"/>
                  <a:pt x="5427922" y="2432364"/>
                </a:cubicBezTo>
                <a:cubicBezTo>
                  <a:pt x="5416318" y="2424508"/>
                  <a:pt x="5407251" y="2419272"/>
                  <a:pt x="5395810" y="2411125"/>
                </a:cubicBezTo>
                <a:cubicBezTo>
                  <a:pt x="5384368" y="2402976"/>
                  <a:pt x="5384206" y="2403268"/>
                  <a:pt x="5373250" y="2394245"/>
                </a:cubicBezTo>
                <a:cubicBezTo>
                  <a:pt x="5370390" y="2392207"/>
                  <a:pt x="5370390" y="2392207"/>
                  <a:pt x="5370390" y="2392207"/>
                </a:cubicBezTo>
                <a:cubicBezTo>
                  <a:pt x="5364345" y="2388717"/>
                  <a:pt x="5355926" y="2382314"/>
                  <a:pt x="5350045" y="2378533"/>
                </a:cubicBezTo>
                <a:cubicBezTo>
                  <a:pt x="5332557" y="2366894"/>
                  <a:pt x="5332557" y="2366894"/>
                  <a:pt x="5318903" y="2355541"/>
                </a:cubicBezTo>
                <a:cubicBezTo>
                  <a:pt x="5318903" y="2355541"/>
                  <a:pt x="5313182" y="2351467"/>
                  <a:pt x="5313182" y="2351467"/>
                </a:cubicBezTo>
                <a:cubicBezTo>
                  <a:pt x="5309352" y="2351182"/>
                  <a:pt x="5301417" y="2343903"/>
                  <a:pt x="5292837" y="2337793"/>
                </a:cubicBezTo>
                <a:cubicBezTo>
                  <a:pt x="5290138" y="2335464"/>
                  <a:pt x="5284254" y="2331682"/>
                  <a:pt x="5284578" y="2331098"/>
                </a:cubicBezTo>
                <a:cubicBezTo>
                  <a:pt x="5287763" y="2332551"/>
                  <a:pt x="5290461" y="2334880"/>
                  <a:pt x="5293484" y="2336625"/>
                </a:cubicBezTo>
                <a:cubicBezTo>
                  <a:pt x="5301903" y="2343028"/>
                  <a:pt x="5310486" y="2349139"/>
                  <a:pt x="5313993" y="2350007"/>
                </a:cubicBezTo>
                <a:cubicBezTo>
                  <a:pt x="5311132" y="2347972"/>
                  <a:pt x="5305249" y="2344189"/>
                  <a:pt x="5305573" y="2343605"/>
                </a:cubicBezTo>
                <a:cubicBezTo>
                  <a:pt x="5302876" y="2341276"/>
                  <a:pt x="5305898" y="2343022"/>
                  <a:pt x="5311618" y="2347096"/>
                </a:cubicBezTo>
                <a:cubicBezTo>
                  <a:pt x="5317338" y="2351169"/>
                  <a:pt x="5320361" y="2352914"/>
                  <a:pt x="5320523" y="2352622"/>
                </a:cubicBezTo>
                <a:cubicBezTo>
                  <a:pt x="5323546" y="2354367"/>
                  <a:pt x="5320847" y="2352039"/>
                  <a:pt x="5320685" y="2352331"/>
                </a:cubicBezTo>
                <a:cubicBezTo>
                  <a:pt x="5320685" y="2352331"/>
                  <a:pt x="5317825" y="2350294"/>
                  <a:pt x="5317825" y="2350294"/>
                </a:cubicBezTo>
                <a:cubicBezTo>
                  <a:pt x="5306384" y="2342145"/>
                  <a:pt x="5294780" y="2334290"/>
                  <a:pt x="5283500" y="2325849"/>
                </a:cubicBezTo>
                <a:cubicBezTo>
                  <a:pt x="5275243" y="2319154"/>
                  <a:pt x="5263639" y="2311299"/>
                  <a:pt x="5255058" y="2305187"/>
                </a:cubicBezTo>
                <a:cubicBezTo>
                  <a:pt x="5248851" y="2301990"/>
                  <a:pt x="5237896" y="2292964"/>
                  <a:pt x="5226132" y="2285401"/>
                </a:cubicBezTo>
                <a:cubicBezTo>
                  <a:pt x="5217064" y="2280166"/>
                  <a:pt x="5212153" y="2274632"/>
                  <a:pt x="5200712" y="2266485"/>
                </a:cubicBezTo>
                <a:cubicBezTo>
                  <a:pt x="5200712" y="2266485"/>
                  <a:pt x="5200712" y="2266485"/>
                  <a:pt x="5197852" y="2264448"/>
                </a:cubicBezTo>
                <a:cubicBezTo>
                  <a:pt x="5197690" y="2264739"/>
                  <a:pt x="5200387" y="2267068"/>
                  <a:pt x="5194505" y="2263287"/>
                </a:cubicBezTo>
                <a:cubicBezTo>
                  <a:pt x="5191645" y="2261251"/>
                  <a:pt x="5188784" y="2259213"/>
                  <a:pt x="5189108" y="2258629"/>
                </a:cubicBezTo>
                <a:cubicBezTo>
                  <a:pt x="5186248" y="2256591"/>
                  <a:pt x="5180527" y="2252516"/>
                  <a:pt x="5177666" y="2250480"/>
                </a:cubicBezTo>
                <a:cubicBezTo>
                  <a:pt x="5174806" y="2248444"/>
                  <a:pt x="5171945" y="2246406"/>
                  <a:pt x="5172108" y="2246114"/>
                </a:cubicBezTo>
                <a:cubicBezTo>
                  <a:pt x="5163689" y="2239712"/>
                  <a:pt x="5157482" y="2236513"/>
                  <a:pt x="5148739" y="2230694"/>
                </a:cubicBezTo>
                <a:cubicBezTo>
                  <a:pt x="5148578" y="2230987"/>
                  <a:pt x="5151276" y="2233315"/>
                  <a:pt x="5145393" y="2229533"/>
                </a:cubicBezTo>
                <a:cubicBezTo>
                  <a:pt x="5142533" y="2227496"/>
                  <a:pt x="5136812" y="2223423"/>
                  <a:pt x="5133951" y="2221385"/>
                </a:cubicBezTo>
                <a:cubicBezTo>
                  <a:pt x="5131415" y="2218764"/>
                  <a:pt x="5134599" y="2220216"/>
                  <a:pt x="5132062" y="2217596"/>
                </a:cubicBezTo>
                <a:cubicBezTo>
                  <a:pt x="5132386" y="2217012"/>
                  <a:pt x="5132386" y="2217012"/>
                  <a:pt x="5126666" y="2212939"/>
                </a:cubicBezTo>
                <a:cubicBezTo>
                  <a:pt x="5123805" y="2210901"/>
                  <a:pt x="5120945" y="2208865"/>
                  <a:pt x="5115224" y="2204790"/>
                </a:cubicBezTo>
                <a:cubicBezTo>
                  <a:pt x="5112363" y="2202754"/>
                  <a:pt x="5106643" y="2198681"/>
                  <a:pt x="5103782" y="2196642"/>
                </a:cubicBezTo>
                <a:cubicBezTo>
                  <a:pt x="5100923" y="2194606"/>
                  <a:pt x="5098062" y="2192569"/>
                  <a:pt x="5098224" y="2192277"/>
                </a:cubicBezTo>
                <a:cubicBezTo>
                  <a:pt x="5090290" y="2184998"/>
                  <a:pt x="5090290" y="2184998"/>
                  <a:pt x="5081710" y="2178887"/>
                </a:cubicBezTo>
                <a:cubicBezTo>
                  <a:pt x="5070269" y="2170740"/>
                  <a:pt x="5070269" y="2170740"/>
                  <a:pt x="5076636" y="2173645"/>
                </a:cubicBezTo>
                <a:cubicBezTo>
                  <a:pt x="5070915" y="2169572"/>
                  <a:pt x="5059636" y="2161131"/>
                  <a:pt x="5056614" y="2159386"/>
                </a:cubicBezTo>
                <a:cubicBezTo>
                  <a:pt x="5053268" y="2158224"/>
                  <a:pt x="5047061" y="2155026"/>
                  <a:pt x="5049436" y="2157938"/>
                </a:cubicBezTo>
                <a:cubicBezTo>
                  <a:pt x="5049436" y="2157938"/>
                  <a:pt x="5049274" y="2158231"/>
                  <a:pt x="5046252" y="2156487"/>
                </a:cubicBezTo>
                <a:cubicBezTo>
                  <a:pt x="5035620" y="2146878"/>
                  <a:pt x="5020994" y="2137278"/>
                  <a:pt x="5006692" y="2127093"/>
                </a:cubicBezTo>
                <a:cubicBezTo>
                  <a:pt x="5001134" y="2122726"/>
                  <a:pt x="4995251" y="2118944"/>
                  <a:pt x="4986670" y="2112835"/>
                </a:cubicBezTo>
                <a:cubicBezTo>
                  <a:pt x="4986508" y="2113126"/>
                  <a:pt x="4983648" y="2111089"/>
                  <a:pt x="4983648" y="2111089"/>
                </a:cubicBezTo>
                <a:cubicBezTo>
                  <a:pt x="4978251" y="2106431"/>
                  <a:pt x="4969507" y="2100611"/>
                  <a:pt x="4964110" y="2095952"/>
                </a:cubicBezTo>
                <a:cubicBezTo>
                  <a:pt x="4952830" y="2087515"/>
                  <a:pt x="4941065" y="2079950"/>
                  <a:pt x="4937558" y="2079080"/>
                </a:cubicBezTo>
                <a:cubicBezTo>
                  <a:pt x="4937395" y="2079373"/>
                  <a:pt x="4934373" y="2077627"/>
                  <a:pt x="4931513" y="2075590"/>
                </a:cubicBezTo>
                <a:cubicBezTo>
                  <a:pt x="4928490" y="2073845"/>
                  <a:pt x="4925630" y="2071808"/>
                  <a:pt x="4925953" y="2071224"/>
                </a:cubicBezTo>
                <a:cubicBezTo>
                  <a:pt x="4914514" y="2063076"/>
                  <a:pt x="4908307" y="2059879"/>
                  <a:pt x="4899563" y="2054059"/>
                </a:cubicBezTo>
                <a:cubicBezTo>
                  <a:pt x="4899239" y="2054642"/>
                  <a:pt x="4896217" y="2052897"/>
                  <a:pt x="4890658" y="2048531"/>
                </a:cubicBezTo>
                <a:cubicBezTo>
                  <a:pt x="4879216" y="2040383"/>
                  <a:pt x="4867289" y="2033112"/>
                  <a:pt x="4856010" y="2024671"/>
                </a:cubicBezTo>
                <a:cubicBezTo>
                  <a:pt x="4853150" y="2022635"/>
                  <a:pt x="4852988" y="2022926"/>
                  <a:pt x="4852826" y="2023218"/>
                </a:cubicBezTo>
                <a:cubicBezTo>
                  <a:pt x="4852826" y="2023218"/>
                  <a:pt x="4852664" y="2023510"/>
                  <a:pt x="4855523" y="2025548"/>
                </a:cubicBezTo>
                <a:cubicBezTo>
                  <a:pt x="4861244" y="2029621"/>
                  <a:pt x="4864105" y="2031658"/>
                  <a:pt x="4866965" y="2033696"/>
                </a:cubicBezTo>
                <a:cubicBezTo>
                  <a:pt x="4869826" y="2035732"/>
                  <a:pt x="4872686" y="2037770"/>
                  <a:pt x="4875384" y="2040098"/>
                </a:cubicBezTo>
                <a:cubicBezTo>
                  <a:pt x="4877759" y="2043011"/>
                  <a:pt x="4886177" y="2049413"/>
                  <a:pt x="4894760" y="2055525"/>
                </a:cubicBezTo>
                <a:cubicBezTo>
                  <a:pt x="4900481" y="2059599"/>
                  <a:pt x="4906202" y="2063673"/>
                  <a:pt x="4914782" y="2069784"/>
                </a:cubicBezTo>
                <a:cubicBezTo>
                  <a:pt x="4915268" y="2068908"/>
                  <a:pt x="4923525" y="2075602"/>
                  <a:pt x="4926547" y="2077348"/>
                </a:cubicBezTo>
                <a:cubicBezTo>
                  <a:pt x="4943710" y="2089571"/>
                  <a:pt x="4963732" y="2103830"/>
                  <a:pt x="4980895" y="2116051"/>
                </a:cubicBezTo>
                <a:cubicBezTo>
                  <a:pt x="4981056" y="2115760"/>
                  <a:pt x="4984079" y="2117504"/>
                  <a:pt x="4986777" y="2119834"/>
                </a:cubicBezTo>
                <a:cubicBezTo>
                  <a:pt x="4989636" y="2121871"/>
                  <a:pt x="4989636" y="2121871"/>
                  <a:pt x="4989475" y="2122162"/>
                </a:cubicBezTo>
                <a:cubicBezTo>
                  <a:pt x="4989313" y="2122453"/>
                  <a:pt x="4989151" y="2122746"/>
                  <a:pt x="4988990" y="2123037"/>
                </a:cubicBezTo>
                <a:cubicBezTo>
                  <a:pt x="5012034" y="2139042"/>
                  <a:pt x="5031571" y="2154176"/>
                  <a:pt x="5054454" y="2170474"/>
                </a:cubicBezTo>
                <a:cubicBezTo>
                  <a:pt x="5060500" y="2173962"/>
                  <a:pt x="5066220" y="2178038"/>
                  <a:pt x="5071616" y="2182696"/>
                </a:cubicBezTo>
                <a:cubicBezTo>
                  <a:pt x="5094501" y="2198992"/>
                  <a:pt x="5120242" y="2217323"/>
                  <a:pt x="5143126" y="2233620"/>
                </a:cubicBezTo>
                <a:cubicBezTo>
                  <a:pt x="5143288" y="2233328"/>
                  <a:pt x="5143449" y="2233036"/>
                  <a:pt x="5143449" y="2233036"/>
                </a:cubicBezTo>
                <a:cubicBezTo>
                  <a:pt x="5157752" y="2243222"/>
                  <a:pt x="5169192" y="2251370"/>
                  <a:pt x="5180634" y="2259517"/>
                </a:cubicBezTo>
                <a:cubicBezTo>
                  <a:pt x="5180634" y="2259517"/>
                  <a:pt x="5183332" y="2261847"/>
                  <a:pt x="5183171" y="2262138"/>
                </a:cubicBezTo>
                <a:cubicBezTo>
                  <a:pt x="5186031" y="2264175"/>
                  <a:pt x="5194774" y="2269994"/>
                  <a:pt x="5194612" y="2270285"/>
                </a:cubicBezTo>
                <a:cubicBezTo>
                  <a:pt x="5196987" y="2273198"/>
                  <a:pt x="5202706" y="2277273"/>
                  <a:pt x="5205568" y="2279310"/>
                </a:cubicBezTo>
                <a:cubicBezTo>
                  <a:pt x="5217333" y="2286874"/>
                  <a:pt x="5225915" y="2292985"/>
                  <a:pt x="5237194" y="2301424"/>
                </a:cubicBezTo>
                <a:cubicBezTo>
                  <a:pt x="5239892" y="2303753"/>
                  <a:pt x="5245613" y="2307828"/>
                  <a:pt x="5248635" y="2309572"/>
                </a:cubicBezTo>
                <a:cubicBezTo>
                  <a:pt x="5257540" y="2315100"/>
                  <a:pt x="5265960" y="2321504"/>
                  <a:pt x="5274378" y="2327906"/>
                </a:cubicBezTo>
                <a:cubicBezTo>
                  <a:pt x="5276592" y="2331110"/>
                  <a:pt x="5285495" y="2336637"/>
                  <a:pt x="5291217" y="2340711"/>
                </a:cubicBezTo>
                <a:cubicBezTo>
                  <a:pt x="5305356" y="2351189"/>
                  <a:pt x="5316960" y="2359045"/>
                  <a:pt x="5328400" y="2367192"/>
                </a:cubicBezTo>
                <a:cubicBezTo>
                  <a:pt x="5342704" y="2377379"/>
                  <a:pt x="5354145" y="2385526"/>
                  <a:pt x="5365586" y="2393674"/>
                </a:cubicBezTo>
                <a:cubicBezTo>
                  <a:pt x="5376218" y="2403280"/>
                  <a:pt x="5388632" y="2409677"/>
                  <a:pt x="5399912" y="2418118"/>
                </a:cubicBezTo>
                <a:cubicBezTo>
                  <a:pt x="5402608" y="2420447"/>
                  <a:pt x="5408491" y="2424229"/>
                  <a:pt x="5408329" y="2424520"/>
                </a:cubicBezTo>
                <a:cubicBezTo>
                  <a:pt x="5416588" y="2431214"/>
                  <a:pt x="5422471" y="2434997"/>
                  <a:pt x="5431051" y="2441108"/>
                </a:cubicBezTo>
                <a:cubicBezTo>
                  <a:pt x="5442491" y="2449256"/>
                  <a:pt x="5456957" y="2459150"/>
                  <a:pt x="5468237" y="2467590"/>
                </a:cubicBezTo>
                <a:cubicBezTo>
                  <a:pt x="5479515" y="2476029"/>
                  <a:pt x="5487934" y="2482432"/>
                  <a:pt x="5496677" y="2488251"/>
                </a:cubicBezTo>
                <a:cubicBezTo>
                  <a:pt x="5505259" y="2494363"/>
                  <a:pt x="5513515" y="2501058"/>
                  <a:pt x="5522097" y="2507167"/>
                </a:cubicBezTo>
                <a:cubicBezTo>
                  <a:pt x="5544981" y="2523464"/>
                  <a:pt x="5567863" y="2539760"/>
                  <a:pt x="5587886" y="2554020"/>
                </a:cubicBezTo>
                <a:lnTo>
                  <a:pt x="5613086" y="2572042"/>
                </a:lnTo>
                <a:lnTo>
                  <a:pt x="5605175" y="2567978"/>
                </a:lnTo>
                <a:cubicBezTo>
                  <a:pt x="5602099" y="2566328"/>
                  <a:pt x="5599238" y="2564292"/>
                  <a:pt x="5596378" y="2562255"/>
                </a:cubicBezTo>
                <a:cubicBezTo>
                  <a:pt x="5593518" y="2560218"/>
                  <a:pt x="5590657" y="2558181"/>
                  <a:pt x="5584938" y="2554107"/>
                </a:cubicBezTo>
                <a:cubicBezTo>
                  <a:pt x="5582076" y="2552070"/>
                  <a:pt x="5581861" y="2552458"/>
                  <a:pt x="5581861" y="2552458"/>
                </a:cubicBezTo>
                <a:cubicBezTo>
                  <a:pt x="5581645" y="2552846"/>
                  <a:pt x="5581431" y="2553234"/>
                  <a:pt x="5584291" y="2555272"/>
                </a:cubicBezTo>
                <a:cubicBezTo>
                  <a:pt x="5595948" y="2563032"/>
                  <a:pt x="5606742" y="2572344"/>
                  <a:pt x="5618185" y="2580492"/>
                </a:cubicBezTo>
                <a:cubicBezTo>
                  <a:pt x="5624121" y="2584178"/>
                  <a:pt x="5626765" y="2586603"/>
                  <a:pt x="5626335" y="2587379"/>
                </a:cubicBezTo>
                <a:cubicBezTo>
                  <a:pt x="5634701" y="2593878"/>
                  <a:pt x="5639775" y="2599117"/>
                  <a:pt x="5651216" y="2607265"/>
                </a:cubicBezTo>
                <a:cubicBezTo>
                  <a:pt x="5651647" y="2606488"/>
                  <a:pt x="5654507" y="2608525"/>
                  <a:pt x="5657153" y="2610950"/>
                </a:cubicBezTo>
                <a:cubicBezTo>
                  <a:pt x="5660013" y="2612989"/>
                  <a:pt x="5662658" y="2615412"/>
                  <a:pt x="5662444" y="2615801"/>
                </a:cubicBezTo>
                <a:cubicBezTo>
                  <a:pt x="5664443" y="2619391"/>
                  <a:pt x="5675453" y="2628315"/>
                  <a:pt x="5687108" y="2636075"/>
                </a:cubicBezTo>
                <a:cubicBezTo>
                  <a:pt x="5693261" y="2639371"/>
                  <a:pt x="5701626" y="2645871"/>
                  <a:pt x="5707778" y="2649170"/>
                </a:cubicBezTo>
                <a:cubicBezTo>
                  <a:pt x="5707778" y="2649170"/>
                  <a:pt x="5710639" y="2651207"/>
                  <a:pt x="5710424" y="2651595"/>
                </a:cubicBezTo>
                <a:cubicBezTo>
                  <a:pt x="5719004" y="2657705"/>
                  <a:pt x="5724510" y="2662168"/>
                  <a:pt x="5730444" y="2665853"/>
                </a:cubicBezTo>
                <a:cubicBezTo>
                  <a:pt x="5744748" y="2676040"/>
                  <a:pt x="5758618" y="2687000"/>
                  <a:pt x="5771136" y="2693206"/>
                </a:cubicBezTo>
                <a:cubicBezTo>
                  <a:pt x="5773782" y="2695633"/>
                  <a:pt x="5773566" y="2696020"/>
                  <a:pt x="5773566" y="2696020"/>
                </a:cubicBezTo>
                <a:cubicBezTo>
                  <a:pt x="5770059" y="2695148"/>
                  <a:pt x="5775134" y="2700386"/>
                  <a:pt x="5777349" y="2703587"/>
                </a:cubicBezTo>
                <a:cubicBezTo>
                  <a:pt x="5779994" y="2706013"/>
                  <a:pt x="5791651" y="2713773"/>
                  <a:pt x="5797372" y="2717847"/>
                </a:cubicBezTo>
                <a:cubicBezTo>
                  <a:pt x="5792514" y="2712220"/>
                  <a:pt x="5792514" y="2712220"/>
                  <a:pt x="5803953" y="2720368"/>
                </a:cubicBezTo>
                <a:cubicBezTo>
                  <a:pt x="5812535" y="2726478"/>
                  <a:pt x="5812535" y="2726478"/>
                  <a:pt x="5821978" y="2731037"/>
                </a:cubicBezTo>
                <a:cubicBezTo>
                  <a:pt x="5822193" y="2730649"/>
                  <a:pt x="5825053" y="2732687"/>
                  <a:pt x="5827915" y="2734723"/>
                </a:cubicBezTo>
                <a:cubicBezTo>
                  <a:pt x="5830774" y="2736760"/>
                  <a:pt x="5836495" y="2740834"/>
                  <a:pt x="5839355" y="2742871"/>
                </a:cubicBezTo>
                <a:cubicBezTo>
                  <a:pt x="5845076" y="2746946"/>
                  <a:pt x="5847936" y="2748982"/>
                  <a:pt x="5850796" y="2751019"/>
                </a:cubicBezTo>
                <a:cubicBezTo>
                  <a:pt x="5856517" y="2755093"/>
                  <a:pt x="5856517" y="2755093"/>
                  <a:pt x="5856948" y="2754316"/>
                </a:cubicBezTo>
                <a:cubicBezTo>
                  <a:pt x="5860238" y="2755578"/>
                  <a:pt x="5857809" y="2752763"/>
                  <a:pt x="5861100" y="2754025"/>
                </a:cubicBezTo>
                <a:cubicBezTo>
                  <a:pt x="5863961" y="2756062"/>
                  <a:pt x="5869682" y="2760137"/>
                  <a:pt x="5872542" y="2762173"/>
                </a:cubicBezTo>
                <a:cubicBezTo>
                  <a:pt x="5878047" y="2766635"/>
                  <a:pt x="5874973" y="2764987"/>
                  <a:pt x="5874758" y="2765375"/>
                </a:cubicBezTo>
                <a:cubicBezTo>
                  <a:pt x="5883121" y="2771873"/>
                  <a:pt x="5888196" y="2777112"/>
                  <a:pt x="5896994" y="2782835"/>
                </a:cubicBezTo>
                <a:cubicBezTo>
                  <a:pt x="5897208" y="2782447"/>
                  <a:pt x="5900068" y="2784483"/>
                  <a:pt x="5902930" y="2786520"/>
                </a:cubicBezTo>
                <a:cubicBezTo>
                  <a:pt x="5905789" y="2788558"/>
                  <a:pt x="5911512" y="2792631"/>
                  <a:pt x="5914372" y="2794669"/>
                </a:cubicBezTo>
                <a:cubicBezTo>
                  <a:pt x="5914802" y="2793893"/>
                  <a:pt x="5917661" y="2795930"/>
                  <a:pt x="5920522" y="2797967"/>
                </a:cubicBezTo>
                <a:cubicBezTo>
                  <a:pt x="5926028" y="2802429"/>
                  <a:pt x="5922952" y="2800779"/>
                  <a:pt x="5922736" y="2801169"/>
                </a:cubicBezTo>
                <a:cubicBezTo>
                  <a:pt x="5925597" y="2803205"/>
                  <a:pt x="5925597" y="2803205"/>
                  <a:pt x="5925597" y="2803205"/>
                </a:cubicBezTo>
                <a:cubicBezTo>
                  <a:pt x="5937037" y="2811353"/>
                  <a:pt x="5943836" y="2813486"/>
                  <a:pt x="5951771" y="2820762"/>
                </a:cubicBezTo>
                <a:cubicBezTo>
                  <a:pt x="5962781" y="2829686"/>
                  <a:pt x="5974869" y="2836670"/>
                  <a:pt x="5979943" y="2841908"/>
                </a:cubicBezTo>
                <a:cubicBezTo>
                  <a:pt x="5988525" y="2848020"/>
                  <a:pt x="5999751" y="2856555"/>
                  <a:pt x="6008762" y="2861889"/>
                </a:cubicBezTo>
                <a:lnTo>
                  <a:pt x="6020443" y="2870208"/>
                </a:lnTo>
                <a:lnTo>
                  <a:pt x="6019005" y="2879251"/>
                </a:lnTo>
                <a:cubicBezTo>
                  <a:pt x="6021016" y="2885152"/>
                  <a:pt x="6024622" y="2891617"/>
                  <a:pt x="6026189" y="2897667"/>
                </a:cubicBezTo>
                <a:cubicBezTo>
                  <a:pt x="6039145" y="2932776"/>
                  <a:pt x="6055658" y="2966705"/>
                  <a:pt x="6068612" y="3001816"/>
                </a:cubicBezTo>
                <a:cubicBezTo>
                  <a:pt x="6075922" y="3030043"/>
                  <a:pt x="6097463" y="3053540"/>
                  <a:pt x="6090539" y="3086498"/>
                </a:cubicBezTo>
                <a:cubicBezTo>
                  <a:pt x="6089699" y="3094441"/>
                  <a:pt x="6088596" y="3101376"/>
                  <a:pt x="6087008" y="3106902"/>
                </a:cubicBezTo>
                <a:lnTo>
                  <a:pt x="6083251" y="3113849"/>
                </a:lnTo>
                <a:lnTo>
                  <a:pt x="6085287" y="3116009"/>
                </a:lnTo>
                <a:cubicBezTo>
                  <a:pt x="6120990" y="3154346"/>
                  <a:pt x="6154372" y="3195307"/>
                  <a:pt x="6172917" y="3249925"/>
                </a:cubicBezTo>
                <a:cubicBezTo>
                  <a:pt x="6176628" y="3266729"/>
                  <a:pt x="6187754" y="3279334"/>
                  <a:pt x="6198885" y="3296139"/>
                </a:cubicBezTo>
                <a:cubicBezTo>
                  <a:pt x="6184047" y="3312945"/>
                  <a:pt x="6165500" y="3312946"/>
                  <a:pt x="6150663" y="3333952"/>
                </a:cubicBezTo>
                <a:cubicBezTo>
                  <a:pt x="6139536" y="3352858"/>
                  <a:pt x="6120064" y="3364411"/>
                  <a:pt x="6098735" y="3367563"/>
                </a:cubicBezTo>
                <a:lnTo>
                  <a:pt x="6067910" y="3365946"/>
                </a:lnTo>
                <a:lnTo>
                  <a:pt x="6075856" y="3388917"/>
                </a:lnTo>
                <a:cubicBezTo>
                  <a:pt x="6082715" y="3406072"/>
                  <a:pt x="6090617" y="3422607"/>
                  <a:pt x="6100393" y="3437970"/>
                </a:cubicBezTo>
                <a:cubicBezTo>
                  <a:pt x="6101436" y="3442002"/>
                  <a:pt x="6104570" y="3454100"/>
                  <a:pt x="6102056" y="3459314"/>
                </a:cubicBezTo>
                <a:lnTo>
                  <a:pt x="6099386" y="3460846"/>
                </a:lnTo>
                <a:lnTo>
                  <a:pt x="6079334" y="3445164"/>
                </a:lnTo>
                <a:cubicBezTo>
                  <a:pt x="6070176" y="3437442"/>
                  <a:pt x="6060736" y="3429337"/>
                  <a:pt x="6050878" y="3421944"/>
                </a:cubicBezTo>
                <a:cubicBezTo>
                  <a:pt x="6041876" y="3416555"/>
                  <a:pt x="6033427" y="3410218"/>
                  <a:pt x="6026132" y="3408838"/>
                </a:cubicBezTo>
                <a:cubicBezTo>
                  <a:pt x="6025578" y="3409787"/>
                  <a:pt x="6022207" y="3408623"/>
                  <a:pt x="6024470" y="3411684"/>
                </a:cubicBezTo>
                <a:cubicBezTo>
                  <a:pt x="6029547" y="3416857"/>
                  <a:pt x="6035733" y="3420133"/>
                  <a:pt x="6031255" y="3420867"/>
                </a:cubicBezTo>
                <a:cubicBezTo>
                  <a:pt x="6030146" y="3422765"/>
                  <a:pt x="6025067" y="3417590"/>
                  <a:pt x="6022252" y="3415479"/>
                </a:cubicBezTo>
                <a:cubicBezTo>
                  <a:pt x="6019436" y="3413366"/>
                  <a:pt x="6016620" y="3411253"/>
                  <a:pt x="6010988" y="3407028"/>
                </a:cubicBezTo>
                <a:cubicBezTo>
                  <a:pt x="6008171" y="3404916"/>
                  <a:pt x="6002539" y="3400691"/>
                  <a:pt x="5996906" y="3396466"/>
                </a:cubicBezTo>
                <a:cubicBezTo>
                  <a:pt x="5996352" y="3397414"/>
                  <a:pt x="5995797" y="3398362"/>
                  <a:pt x="5995244" y="3399311"/>
                </a:cubicBezTo>
                <a:cubicBezTo>
                  <a:pt x="5998060" y="3401424"/>
                  <a:pt x="6000877" y="3403536"/>
                  <a:pt x="6006508" y="3407760"/>
                </a:cubicBezTo>
                <a:cubicBezTo>
                  <a:pt x="6014957" y="3414099"/>
                  <a:pt x="6017218" y="3417160"/>
                  <a:pt x="6012738" y="3417894"/>
                </a:cubicBezTo>
                <a:cubicBezTo>
                  <a:pt x="6020057" y="3422700"/>
                  <a:pt x="6025977" y="3428165"/>
                  <a:pt x="6031898" y="3433630"/>
                </a:cubicBezTo>
                <a:lnTo>
                  <a:pt x="6049666" y="3448224"/>
                </a:lnTo>
                <a:lnTo>
                  <a:pt x="6037110" y="3442297"/>
                </a:lnTo>
                <a:lnTo>
                  <a:pt x="6032496" y="3439537"/>
                </a:lnTo>
                <a:cubicBezTo>
                  <a:pt x="6012783" y="3424749"/>
                  <a:pt x="5995887" y="3412074"/>
                  <a:pt x="5978990" y="3399398"/>
                </a:cubicBezTo>
                <a:cubicBezTo>
                  <a:pt x="5967725" y="3390948"/>
                  <a:pt x="5957015" y="3381549"/>
                  <a:pt x="5946903" y="3378057"/>
                </a:cubicBezTo>
                <a:cubicBezTo>
                  <a:pt x="5946903" y="3378057"/>
                  <a:pt x="5944087" y="3375946"/>
                  <a:pt x="5941270" y="3373834"/>
                </a:cubicBezTo>
                <a:cubicBezTo>
                  <a:pt x="5928853" y="3360425"/>
                  <a:pt x="5912556" y="3353658"/>
                  <a:pt x="5899029" y="3342146"/>
                </a:cubicBezTo>
                <a:cubicBezTo>
                  <a:pt x="5885502" y="3330633"/>
                  <a:pt x="5871422" y="3320072"/>
                  <a:pt x="5856786" y="3310457"/>
                </a:cubicBezTo>
                <a:cubicBezTo>
                  <a:pt x="5812881" y="3281615"/>
                  <a:pt x="5774564" y="3250143"/>
                  <a:pt x="5731767" y="3219404"/>
                </a:cubicBezTo>
                <a:cubicBezTo>
                  <a:pt x="5731767" y="3219404"/>
                  <a:pt x="5732322" y="3218457"/>
                  <a:pt x="5729504" y="3216343"/>
                </a:cubicBezTo>
                <a:cubicBezTo>
                  <a:pt x="5733430" y="3216558"/>
                  <a:pt x="5735692" y="3219620"/>
                  <a:pt x="5741323" y="3223845"/>
                </a:cubicBezTo>
                <a:cubicBezTo>
                  <a:pt x="5744140" y="3225958"/>
                  <a:pt x="5744695" y="3225009"/>
                  <a:pt x="5744695" y="3225009"/>
                </a:cubicBezTo>
                <a:cubicBezTo>
                  <a:pt x="5745249" y="3224060"/>
                  <a:pt x="5746357" y="3222164"/>
                  <a:pt x="5742987" y="3220999"/>
                </a:cubicBezTo>
                <a:cubicBezTo>
                  <a:pt x="5740171" y="3218886"/>
                  <a:pt x="5738464" y="3214876"/>
                  <a:pt x="5735647" y="3212765"/>
                </a:cubicBezTo>
                <a:cubicBezTo>
                  <a:pt x="5718196" y="3201038"/>
                  <a:pt x="5705778" y="3187629"/>
                  <a:pt x="5688881" y="3174955"/>
                </a:cubicBezTo>
                <a:cubicBezTo>
                  <a:pt x="5638190" y="3136929"/>
                  <a:pt x="5584684" y="3096792"/>
                  <a:pt x="5533993" y="3058766"/>
                </a:cubicBezTo>
                <a:cubicBezTo>
                  <a:pt x="5517096" y="3046092"/>
                  <a:pt x="5503570" y="3034579"/>
                  <a:pt x="5497893" y="3023499"/>
                </a:cubicBezTo>
                <a:cubicBezTo>
                  <a:pt x="5501818" y="3023714"/>
                  <a:pt x="5507451" y="3027940"/>
                  <a:pt x="5510821" y="3029104"/>
                </a:cubicBezTo>
                <a:cubicBezTo>
                  <a:pt x="5528827" y="3039880"/>
                  <a:pt x="5534459" y="3044105"/>
                  <a:pt x="5536765" y="3054024"/>
                </a:cubicBezTo>
                <a:cubicBezTo>
                  <a:pt x="5538473" y="3058034"/>
                  <a:pt x="5541288" y="3060146"/>
                  <a:pt x="5544659" y="3061310"/>
                </a:cubicBezTo>
                <a:cubicBezTo>
                  <a:pt x="5554215" y="3065749"/>
                  <a:pt x="5564927" y="3075148"/>
                  <a:pt x="5573375" y="3081485"/>
                </a:cubicBezTo>
                <a:cubicBezTo>
                  <a:pt x="5590271" y="3094160"/>
                  <a:pt x="5604353" y="3104723"/>
                  <a:pt x="5622913" y="3114552"/>
                </a:cubicBezTo>
                <a:cubicBezTo>
                  <a:pt x="5629099" y="3117829"/>
                  <a:pt x="5640917" y="3125331"/>
                  <a:pt x="5643179" y="3128391"/>
                </a:cubicBezTo>
                <a:cubicBezTo>
                  <a:pt x="5652782" y="3139688"/>
                  <a:pt x="5667971" y="3148353"/>
                  <a:pt x="5675310" y="3156588"/>
                </a:cubicBezTo>
                <a:cubicBezTo>
                  <a:pt x="5680388" y="3161761"/>
                  <a:pt x="5686020" y="3165985"/>
                  <a:pt x="5692206" y="3169262"/>
                </a:cubicBezTo>
                <a:cubicBezTo>
                  <a:pt x="5704581" y="3175815"/>
                  <a:pt x="5713030" y="3182152"/>
                  <a:pt x="5723186" y="3192501"/>
                </a:cubicBezTo>
                <a:cubicBezTo>
                  <a:pt x="5731079" y="3199787"/>
                  <a:pt x="5736712" y="3204011"/>
                  <a:pt x="5746270" y="3208453"/>
                </a:cubicBezTo>
                <a:cubicBezTo>
                  <a:pt x="5763121" y="3214272"/>
                  <a:pt x="5783389" y="3228111"/>
                  <a:pt x="5802547" y="3243846"/>
                </a:cubicBezTo>
                <a:cubicBezTo>
                  <a:pt x="5808180" y="3248072"/>
                  <a:pt x="5813258" y="3253245"/>
                  <a:pt x="5815519" y="3256307"/>
                </a:cubicBezTo>
                <a:cubicBezTo>
                  <a:pt x="5827382" y="3270663"/>
                  <a:pt x="5840909" y="3282174"/>
                  <a:pt x="5854990" y="3292737"/>
                </a:cubicBezTo>
                <a:cubicBezTo>
                  <a:pt x="5869071" y="3303300"/>
                  <a:pt x="5885967" y="3315975"/>
                  <a:pt x="5900049" y="3326536"/>
                </a:cubicBezTo>
                <a:cubicBezTo>
                  <a:pt x="5916945" y="3339211"/>
                  <a:pt x="5937213" y="3353050"/>
                  <a:pt x="5955773" y="3362880"/>
                </a:cubicBezTo>
                <a:cubicBezTo>
                  <a:pt x="5961405" y="3367106"/>
                  <a:pt x="5967038" y="3371331"/>
                  <a:pt x="5969854" y="3373444"/>
                </a:cubicBezTo>
                <a:cubicBezTo>
                  <a:pt x="5978302" y="3379781"/>
                  <a:pt x="5981672" y="3380945"/>
                  <a:pt x="5985597" y="3381160"/>
                </a:cubicBezTo>
                <a:cubicBezTo>
                  <a:pt x="5965330" y="3367321"/>
                  <a:pt x="5952913" y="3353912"/>
                  <a:pt x="5936015" y="3341237"/>
                </a:cubicBezTo>
                <a:cubicBezTo>
                  <a:pt x="5914041" y="3323389"/>
                  <a:pt x="5892065" y="3305541"/>
                  <a:pt x="5873462" y="3288855"/>
                </a:cubicBezTo>
                <a:cubicBezTo>
                  <a:pt x="5859934" y="3277344"/>
                  <a:pt x="5846408" y="3265833"/>
                  <a:pt x="5832882" y="3254321"/>
                </a:cubicBezTo>
                <a:cubicBezTo>
                  <a:pt x="5816539" y="3240698"/>
                  <a:pt x="5801349" y="3232034"/>
                  <a:pt x="5787823" y="3220521"/>
                </a:cubicBezTo>
                <a:cubicBezTo>
                  <a:pt x="5777113" y="3211123"/>
                  <a:pt x="5767001" y="3207631"/>
                  <a:pt x="5752921" y="3197069"/>
                </a:cubicBezTo>
                <a:cubicBezTo>
                  <a:pt x="5745026" y="3189783"/>
                  <a:pt x="5733208" y="3182281"/>
                  <a:pt x="5721944" y="3173830"/>
                </a:cubicBezTo>
                <a:cubicBezTo>
                  <a:pt x="5719127" y="3171718"/>
                  <a:pt x="5719127" y="3171718"/>
                  <a:pt x="5716311" y="3169605"/>
                </a:cubicBezTo>
                <a:cubicBezTo>
                  <a:pt x="5702275" y="3165899"/>
                  <a:pt x="5688749" y="3154388"/>
                  <a:pt x="5675776" y="3141928"/>
                </a:cubicBezTo>
                <a:cubicBezTo>
                  <a:pt x="5665620" y="3131580"/>
                  <a:pt x="5653801" y="3124079"/>
                  <a:pt x="5644201" y="3112783"/>
                </a:cubicBezTo>
                <a:cubicBezTo>
                  <a:pt x="5644201" y="3112783"/>
                  <a:pt x="5641383" y="3110671"/>
                  <a:pt x="5638012" y="3109507"/>
                </a:cubicBezTo>
                <a:cubicBezTo>
                  <a:pt x="5634643" y="3108343"/>
                  <a:pt x="5631826" y="3106230"/>
                  <a:pt x="5629010" y="3104118"/>
                </a:cubicBezTo>
                <a:cubicBezTo>
                  <a:pt x="5601402" y="3082044"/>
                  <a:pt x="5571024" y="3064714"/>
                  <a:pt x="5543971" y="3041691"/>
                </a:cubicBezTo>
                <a:cubicBezTo>
                  <a:pt x="5532707" y="3033240"/>
                  <a:pt x="5525412" y="3031863"/>
                  <a:pt x="5517516" y="3024577"/>
                </a:cubicBezTo>
                <a:cubicBezTo>
                  <a:pt x="5509069" y="3018237"/>
                  <a:pt x="5497804" y="3009789"/>
                  <a:pt x="5489355" y="3003450"/>
                </a:cubicBezTo>
                <a:cubicBezTo>
                  <a:pt x="5471905" y="2991724"/>
                  <a:pt x="5460041" y="2977367"/>
                  <a:pt x="5444852" y="2968702"/>
                </a:cubicBezTo>
                <a:cubicBezTo>
                  <a:pt x="5439219" y="2964477"/>
                  <a:pt x="5436403" y="2962366"/>
                  <a:pt x="5433587" y="2960253"/>
                </a:cubicBezTo>
                <a:cubicBezTo>
                  <a:pt x="5430771" y="2958140"/>
                  <a:pt x="5428508" y="2955077"/>
                  <a:pt x="5424585" y="2954863"/>
                </a:cubicBezTo>
                <a:cubicBezTo>
                  <a:pt x="5424031" y="2955812"/>
                  <a:pt x="5425737" y="2959821"/>
                  <a:pt x="5428553" y="2961934"/>
                </a:cubicBezTo>
                <a:cubicBezTo>
                  <a:pt x="5436448" y="2969220"/>
                  <a:pt x="5443232" y="2978403"/>
                  <a:pt x="5454497" y="2986853"/>
                </a:cubicBezTo>
                <a:cubicBezTo>
                  <a:pt x="5460130" y="2991079"/>
                  <a:pt x="5459022" y="2992976"/>
                  <a:pt x="5464100" y="2998150"/>
                </a:cubicBezTo>
                <a:cubicBezTo>
                  <a:pt x="5448355" y="2990433"/>
                  <a:pt x="5434274" y="2979871"/>
                  <a:pt x="5419639" y="2970256"/>
                </a:cubicBezTo>
                <a:cubicBezTo>
                  <a:pt x="5407820" y="2962754"/>
                  <a:pt x="5398263" y="2958315"/>
                  <a:pt x="5386444" y="2950812"/>
                </a:cubicBezTo>
                <a:cubicBezTo>
                  <a:pt x="5383628" y="2948700"/>
                  <a:pt x="5376887" y="2946372"/>
                  <a:pt x="5378596" y="2950381"/>
                </a:cubicBezTo>
                <a:cubicBezTo>
                  <a:pt x="5380302" y="2954392"/>
                  <a:pt x="5386489" y="2957668"/>
                  <a:pt x="5389305" y="2959781"/>
                </a:cubicBezTo>
                <a:cubicBezTo>
                  <a:pt x="5409018" y="2974569"/>
                  <a:pt x="5425915" y="2987244"/>
                  <a:pt x="5445628" y="3002031"/>
                </a:cubicBezTo>
                <a:cubicBezTo>
                  <a:pt x="5479421" y="3027381"/>
                  <a:pt x="5511552" y="3055577"/>
                  <a:pt x="5539205" y="3084505"/>
                </a:cubicBezTo>
                <a:cubicBezTo>
                  <a:pt x="5549360" y="3094854"/>
                  <a:pt x="5563995" y="3104468"/>
                  <a:pt x="5574152" y="3114814"/>
                </a:cubicBezTo>
                <a:cubicBezTo>
                  <a:pt x="5584862" y="3124214"/>
                  <a:pt x="5599497" y="3133826"/>
                  <a:pt x="5614131" y="3143441"/>
                </a:cubicBezTo>
                <a:cubicBezTo>
                  <a:pt x="5626505" y="3149993"/>
                  <a:pt x="5643956" y="3161720"/>
                  <a:pt x="5658038" y="3172283"/>
                </a:cubicBezTo>
                <a:cubicBezTo>
                  <a:pt x="5680012" y="3190130"/>
                  <a:pt x="5703649" y="3205135"/>
                  <a:pt x="5724516" y="3224881"/>
                </a:cubicBezTo>
                <a:cubicBezTo>
                  <a:pt x="5726778" y="3227942"/>
                  <a:pt x="5729593" y="3230055"/>
                  <a:pt x="5732965" y="3231219"/>
                </a:cubicBezTo>
                <a:cubicBezTo>
                  <a:pt x="5757157" y="3245272"/>
                  <a:pt x="5778578" y="3264069"/>
                  <a:pt x="5801106" y="3280969"/>
                </a:cubicBezTo>
                <a:cubicBezTo>
                  <a:pt x="5827006" y="3299034"/>
                  <a:pt x="5850089" y="3314985"/>
                  <a:pt x="5874327" y="3335895"/>
                </a:cubicBezTo>
                <a:lnTo>
                  <a:pt x="5896602" y="3353123"/>
                </a:lnTo>
                <a:lnTo>
                  <a:pt x="5869191" y="3338282"/>
                </a:lnTo>
                <a:cubicBezTo>
                  <a:pt x="5847715" y="3329149"/>
                  <a:pt x="5825405" y="3324144"/>
                  <a:pt x="5802463" y="3320889"/>
                </a:cubicBezTo>
                <a:lnTo>
                  <a:pt x="5797202" y="3320339"/>
                </a:lnTo>
                <a:lnTo>
                  <a:pt x="5761392" y="3293477"/>
                </a:lnTo>
                <a:cubicBezTo>
                  <a:pt x="5763101" y="3297485"/>
                  <a:pt x="5767624" y="3303608"/>
                  <a:pt x="5773810" y="3306886"/>
                </a:cubicBezTo>
                <a:lnTo>
                  <a:pt x="5790861" y="3319676"/>
                </a:lnTo>
                <a:lnTo>
                  <a:pt x="5758188" y="3316259"/>
                </a:lnTo>
                <a:lnTo>
                  <a:pt x="5759849" y="3321706"/>
                </a:lnTo>
                <a:lnTo>
                  <a:pt x="5749198" y="3314346"/>
                </a:lnTo>
                <a:cubicBezTo>
                  <a:pt x="5745826" y="3313183"/>
                  <a:pt x="5740194" y="3308957"/>
                  <a:pt x="5735116" y="3303783"/>
                </a:cubicBezTo>
                <a:cubicBezTo>
                  <a:pt x="5733409" y="3299774"/>
                  <a:pt x="5727222" y="3296498"/>
                  <a:pt x="5724406" y="3294384"/>
                </a:cubicBezTo>
                <a:cubicBezTo>
                  <a:pt x="5718774" y="3290159"/>
                  <a:pt x="5716512" y="3287098"/>
                  <a:pt x="5715403" y="3288996"/>
                </a:cubicBezTo>
                <a:cubicBezTo>
                  <a:pt x="5714294" y="3290892"/>
                  <a:pt x="5717112" y="3293005"/>
                  <a:pt x="5722743" y="3297231"/>
                </a:cubicBezTo>
                <a:cubicBezTo>
                  <a:pt x="5731192" y="3303569"/>
                  <a:pt x="5739640" y="3309906"/>
                  <a:pt x="5745272" y="3314130"/>
                </a:cubicBezTo>
                <a:cubicBezTo>
                  <a:pt x="5756537" y="3322581"/>
                  <a:pt x="5757690" y="3327538"/>
                  <a:pt x="5750396" y="3326160"/>
                </a:cubicBezTo>
                <a:cubicBezTo>
                  <a:pt x="5750396" y="3326160"/>
                  <a:pt x="5749841" y="3327108"/>
                  <a:pt x="5749287" y="3328057"/>
                </a:cubicBezTo>
                <a:cubicBezTo>
                  <a:pt x="5737512" y="3327411"/>
                  <a:pt x="5737512" y="3327411"/>
                  <a:pt x="5714982" y="3310510"/>
                </a:cubicBezTo>
                <a:cubicBezTo>
                  <a:pt x="5714982" y="3310510"/>
                  <a:pt x="5712166" y="3308398"/>
                  <a:pt x="5712166" y="3308398"/>
                </a:cubicBezTo>
                <a:cubicBezTo>
                  <a:pt x="5702055" y="3304906"/>
                  <a:pt x="5693607" y="3298569"/>
                  <a:pt x="5686821" y="3289386"/>
                </a:cubicBezTo>
                <a:cubicBezTo>
                  <a:pt x="5681189" y="3285161"/>
                  <a:pt x="5678373" y="3283048"/>
                  <a:pt x="5672741" y="3278823"/>
                </a:cubicBezTo>
                <a:cubicBezTo>
                  <a:pt x="5669925" y="3276710"/>
                  <a:pt x="5663737" y="3273433"/>
                  <a:pt x="5662584" y="3268477"/>
                </a:cubicBezTo>
                <a:cubicBezTo>
                  <a:pt x="5656951" y="3264250"/>
                  <a:pt x="5647949" y="3258862"/>
                  <a:pt x="5642870" y="3253688"/>
                </a:cubicBezTo>
                <a:cubicBezTo>
                  <a:pt x="5631606" y="3245239"/>
                  <a:pt x="5622603" y="3239850"/>
                  <a:pt x="5616417" y="3236573"/>
                </a:cubicBezTo>
                <a:cubicBezTo>
                  <a:pt x="5606861" y="3232132"/>
                  <a:pt x="5598411" y="3225795"/>
                  <a:pt x="5591071" y="3217560"/>
                </a:cubicBezTo>
                <a:cubicBezTo>
                  <a:pt x="5585993" y="3212387"/>
                  <a:pt x="5575283" y="3202988"/>
                  <a:pt x="5566835" y="3196651"/>
                </a:cubicBezTo>
                <a:cubicBezTo>
                  <a:pt x="5563464" y="3195486"/>
                  <a:pt x="5557833" y="3191261"/>
                  <a:pt x="5556124" y="3187251"/>
                </a:cubicBezTo>
                <a:cubicBezTo>
                  <a:pt x="5553862" y="3184191"/>
                  <a:pt x="5551048" y="3182078"/>
                  <a:pt x="5547676" y="3180914"/>
                </a:cubicBezTo>
                <a:cubicBezTo>
                  <a:pt x="5531932" y="3173198"/>
                  <a:pt x="5516144" y="3158625"/>
                  <a:pt x="5502064" y="3148064"/>
                </a:cubicBezTo>
                <a:cubicBezTo>
                  <a:pt x="5500955" y="3149960"/>
                  <a:pt x="5503216" y="3153021"/>
                  <a:pt x="5497030" y="3149745"/>
                </a:cubicBezTo>
                <a:cubicBezTo>
                  <a:pt x="5494213" y="3147632"/>
                  <a:pt x="5488581" y="3143407"/>
                  <a:pt x="5492507" y="3143623"/>
                </a:cubicBezTo>
                <a:cubicBezTo>
                  <a:pt x="5486875" y="3139397"/>
                  <a:pt x="5481242" y="3135171"/>
                  <a:pt x="5475610" y="3130947"/>
                </a:cubicBezTo>
                <a:cubicBezTo>
                  <a:pt x="5475055" y="3131896"/>
                  <a:pt x="5476764" y="3135905"/>
                  <a:pt x="5470576" y="3132629"/>
                </a:cubicBezTo>
                <a:cubicBezTo>
                  <a:pt x="5467760" y="3130517"/>
                  <a:pt x="5465499" y="3127456"/>
                  <a:pt x="5466052" y="3126507"/>
                </a:cubicBezTo>
                <a:cubicBezTo>
                  <a:pt x="5460420" y="3122282"/>
                  <a:pt x="5454788" y="3118057"/>
                  <a:pt x="5451973" y="3115945"/>
                </a:cubicBezTo>
                <a:cubicBezTo>
                  <a:pt x="5448601" y="3114780"/>
                  <a:pt x="5450308" y="3118790"/>
                  <a:pt x="5444676" y="3114566"/>
                </a:cubicBezTo>
                <a:cubicBezTo>
                  <a:pt x="5441860" y="3112453"/>
                  <a:pt x="5435674" y="3109176"/>
                  <a:pt x="5433967" y="3105166"/>
                </a:cubicBezTo>
                <a:cubicBezTo>
                  <a:pt x="5428888" y="3099991"/>
                  <a:pt x="5418777" y="3096501"/>
                  <a:pt x="5413699" y="3091328"/>
                </a:cubicBezTo>
                <a:cubicBezTo>
                  <a:pt x="5406359" y="3083093"/>
                  <a:pt x="5400172" y="3079816"/>
                  <a:pt x="5394540" y="3075591"/>
                </a:cubicBezTo>
                <a:cubicBezTo>
                  <a:pt x="5389462" y="3070418"/>
                  <a:pt x="5386092" y="3069254"/>
                  <a:pt x="5380459" y="3065028"/>
                </a:cubicBezTo>
                <a:cubicBezTo>
                  <a:pt x="5370902" y="3060588"/>
                  <a:pt x="5356821" y="3050026"/>
                  <a:pt x="5346665" y="3039678"/>
                </a:cubicBezTo>
                <a:cubicBezTo>
                  <a:pt x="5338217" y="3033340"/>
                  <a:pt x="5328105" y="3029849"/>
                  <a:pt x="5317950" y="3019502"/>
                </a:cubicBezTo>
                <a:cubicBezTo>
                  <a:pt x="5317396" y="3020451"/>
                  <a:pt x="5307284" y="3016959"/>
                  <a:pt x="5303914" y="3015794"/>
                </a:cubicBezTo>
                <a:cubicBezTo>
                  <a:pt x="5290985" y="3010190"/>
                  <a:pt x="5290985" y="3010190"/>
                  <a:pt x="5284754" y="3000060"/>
                </a:cubicBezTo>
                <a:cubicBezTo>
                  <a:pt x="5282491" y="2996997"/>
                  <a:pt x="5280232" y="2993937"/>
                  <a:pt x="5283601" y="2995101"/>
                </a:cubicBezTo>
                <a:cubicBezTo>
                  <a:pt x="5286972" y="2996264"/>
                  <a:pt x="5287526" y="2995316"/>
                  <a:pt x="5293159" y="2999541"/>
                </a:cubicBezTo>
                <a:cubicBezTo>
                  <a:pt x="5301607" y="3005878"/>
                  <a:pt x="5310056" y="3012216"/>
                  <a:pt x="5318504" y="3018553"/>
                </a:cubicBezTo>
                <a:cubicBezTo>
                  <a:pt x="5329170" y="3021096"/>
                  <a:pt x="5341542" y="3027649"/>
                  <a:pt x="5358440" y="3040325"/>
                </a:cubicBezTo>
                <a:cubicBezTo>
                  <a:pt x="5364072" y="3044550"/>
                  <a:pt x="5369705" y="3048776"/>
                  <a:pt x="5375336" y="3052999"/>
                </a:cubicBezTo>
                <a:cubicBezTo>
                  <a:pt x="5402944" y="3075072"/>
                  <a:pt x="5432768" y="3093353"/>
                  <a:pt x="5461484" y="3113530"/>
                </a:cubicBezTo>
                <a:cubicBezTo>
                  <a:pt x="5464300" y="3115642"/>
                  <a:pt x="5468225" y="3115857"/>
                  <a:pt x="5474412" y="3119133"/>
                </a:cubicBezTo>
                <a:cubicBezTo>
                  <a:pt x="5458069" y="3105509"/>
                  <a:pt x="5441172" y="3092835"/>
                  <a:pt x="5427091" y="3082272"/>
                </a:cubicBezTo>
                <a:cubicBezTo>
                  <a:pt x="5427091" y="3082272"/>
                  <a:pt x="5427647" y="3081323"/>
                  <a:pt x="5427647" y="3081323"/>
                </a:cubicBezTo>
                <a:cubicBezTo>
                  <a:pt x="5444543" y="3093999"/>
                  <a:pt x="5461441" y="3106674"/>
                  <a:pt x="5475521" y="3117237"/>
                </a:cubicBezTo>
                <a:cubicBezTo>
                  <a:pt x="5492418" y="3129911"/>
                  <a:pt x="5506499" y="3140474"/>
                  <a:pt x="5520579" y="3151036"/>
                </a:cubicBezTo>
                <a:cubicBezTo>
                  <a:pt x="5523396" y="3153149"/>
                  <a:pt x="5529027" y="3157374"/>
                  <a:pt x="5532398" y="3158538"/>
                </a:cubicBezTo>
                <a:cubicBezTo>
                  <a:pt x="5539139" y="3160866"/>
                  <a:pt x="5538540" y="3154960"/>
                  <a:pt x="5549250" y="3164357"/>
                </a:cubicBezTo>
                <a:cubicBezTo>
                  <a:pt x="5557145" y="3171644"/>
                  <a:pt x="5564440" y="3173022"/>
                  <a:pt x="5572333" y="3180308"/>
                </a:cubicBezTo>
                <a:cubicBezTo>
                  <a:pt x="5577966" y="3184534"/>
                  <a:pt x="5586969" y="3189923"/>
                  <a:pt x="5591493" y="3196045"/>
                </a:cubicBezTo>
                <a:cubicBezTo>
                  <a:pt x="5593754" y="3199107"/>
                  <a:pt x="5597125" y="3200270"/>
                  <a:pt x="5602757" y="3204495"/>
                </a:cubicBezTo>
                <a:cubicBezTo>
                  <a:pt x="5601050" y="3200485"/>
                  <a:pt x="5595971" y="3195312"/>
                  <a:pt x="5596527" y="3194363"/>
                </a:cubicBezTo>
                <a:cubicBezTo>
                  <a:pt x="5594820" y="3190354"/>
                  <a:pt x="5598743" y="3190570"/>
                  <a:pt x="5604376" y="3194794"/>
                </a:cubicBezTo>
                <a:cubicBezTo>
                  <a:pt x="5610008" y="3199019"/>
                  <a:pt x="5618455" y="3205357"/>
                  <a:pt x="5620120" y="3202510"/>
                </a:cubicBezTo>
                <a:cubicBezTo>
                  <a:pt x="5620674" y="3201562"/>
                  <a:pt x="5626306" y="3205787"/>
                  <a:pt x="5629122" y="3207899"/>
                </a:cubicBezTo>
                <a:cubicBezTo>
                  <a:pt x="5641540" y="3221308"/>
                  <a:pt x="5657837" y="3228075"/>
                  <a:pt x="5669103" y="3236526"/>
                </a:cubicBezTo>
                <a:cubicBezTo>
                  <a:pt x="5672473" y="3237689"/>
                  <a:pt x="5675289" y="3239803"/>
                  <a:pt x="5675844" y="3238855"/>
                </a:cubicBezTo>
                <a:cubicBezTo>
                  <a:pt x="5676399" y="3237904"/>
                  <a:pt x="5674136" y="3234843"/>
                  <a:pt x="5671321" y="3232732"/>
                </a:cubicBezTo>
                <a:cubicBezTo>
                  <a:pt x="5658348" y="3220272"/>
                  <a:pt x="5645376" y="3207812"/>
                  <a:pt x="5636328" y="3195568"/>
                </a:cubicBezTo>
                <a:cubicBezTo>
                  <a:pt x="5631251" y="3190393"/>
                  <a:pt x="5627326" y="3190179"/>
                  <a:pt x="5626771" y="3191126"/>
                </a:cubicBezTo>
                <a:cubicBezTo>
                  <a:pt x="5625108" y="3193972"/>
                  <a:pt x="5621185" y="3193759"/>
                  <a:pt x="5611627" y="3189317"/>
                </a:cubicBezTo>
                <a:cubicBezTo>
                  <a:pt x="5608256" y="3188153"/>
                  <a:pt x="5605440" y="3186041"/>
                  <a:pt x="5602623" y="3183929"/>
                </a:cubicBezTo>
                <a:cubicBezTo>
                  <a:pt x="5595839" y="3174745"/>
                  <a:pt x="5580649" y="3166079"/>
                  <a:pt x="5573310" y="3157845"/>
                </a:cubicBezTo>
                <a:cubicBezTo>
                  <a:pt x="5568231" y="3152672"/>
                  <a:pt x="5562599" y="3148447"/>
                  <a:pt x="5554151" y="3142110"/>
                </a:cubicBezTo>
                <a:cubicBezTo>
                  <a:pt x="5548518" y="3137884"/>
                  <a:pt x="5544040" y="3138616"/>
                  <a:pt x="5540114" y="3138401"/>
                </a:cubicBezTo>
                <a:cubicBezTo>
                  <a:pt x="5532820" y="3137022"/>
                  <a:pt x="5521000" y="3129521"/>
                  <a:pt x="5517586" y="3121503"/>
                </a:cubicBezTo>
                <a:cubicBezTo>
                  <a:pt x="5518695" y="3119605"/>
                  <a:pt x="5516432" y="3116543"/>
                  <a:pt x="5514725" y="3112534"/>
                </a:cubicBezTo>
                <a:cubicBezTo>
                  <a:pt x="5515833" y="3110636"/>
                  <a:pt x="5510755" y="3105463"/>
                  <a:pt x="5502305" y="3099125"/>
                </a:cubicBezTo>
                <a:cubicBezTo>
                  <a:pt x="5496674" y="3094901"/>
                  <a:pt x="5491042" y="3090676"/>
                  <a:pt x="5486519" y="3084552"/>
                </a:cubicBezTo>
                <a:cubicBezTo>
                  <a:pt x="5478624" y="3077268"/>
                  <a:pt x="5469068" y="3072826"/>
                  <a:pt x="5461772" y="3071447"/>
                </a:cubicBezTo>
                <a:cubicBezTo>
                  <a:pt x="5449997" y="3070801"/>
                  <a:pt x="5433101" y="3058126"/>
                  <a:pt x="5417911" y="3049460"/>
                </a:cubicBezTo>
                <a:cubicBezTo>
                  <a:pt x="5411726" y="3046184"/>
                  <a:pt x="5407200" y="3040063"/>
                  <a:pt x="5399307" y="3032777"/>
                </a:cubicBezTo>
                <a:cubicBezTo>
                  <a:pt x="5390859" y="3026438"/>
                  <a:pt x="5383520" y="3018204"/>
                  <a:pt x="5378994" y="3012082"/>
                </a:cubicBezTo>
                <a:cubicBezTo>
                  <a:pt x="5364316" y="2995612"/>
                  <a:pt x="5361498" y="2993499"/>
                  <a:pt x="5347463" y="2989793"/>
                </a:cubicBezTo>
                <a:cubicBezTo>
                  <a:pt x="5344647" y="2987680"/>
                  <a:pt x="5343538" y="2989578"/>
                  <a:pt x="5340167" y="2988412"/>
                </a:cubicBezTo>
                <a:cubicBezTo>
                  <a:pt x="5326043" y="2970996"/>
                  <a:pt x="5311962" y="2960432"/>
                  <a:pt x="5295065" y="2947758"/>
                </a:cubicBezTo>
                <a:cubicBezTo>
                  <a:pt x="5283800" y="2939308"/>
                  <a:pt x="5275351" y="2932970"/>
                  <a:pt x="5264087" y="2924520"/>
                </a:cubicBezTo>
                <a:cubicBezTo>
                  <a:pt x="5241004" y="2908569"/>
                  <a:pt x="5220137" y="2888823"/>
                  <a:pt x="5194237" y="2870757"/>
                </a:cubicBezTo>
                <a:cubicBezTo>
                  <a:pt x="5185789" y="2864420"/>
                  <a:pt x="5185191" y="2858515"/>
                  <a:pt x="5175078" y="2855022"/>
                </a:cubicBezTo>
                <a:cubicBezTo>
                  <a:pt x="5165521" y="2850583"/>
                  <a:pt x="5158182" y="2842347"/>
                  <a:pt x="5151996" y="2839072"/>
                </a:cubicBezTo>
                <a:cubicBezTo>
                  <a:pt x="5143546" y="2832734"/>
                  <a:pt x="5135099" y="2826396"/>
                  <a:pt x="5126650" y="2820059"/>
                </a:cubicBezTo>
                <a:cubicBezTo>
                  <a:pt x="5119909" y="2817731"/>
                  <a:pt x="5124433" y="2823853"/>
                  <a:pt x="5120508" y="2823637"/>
                </a:cubicBezTo>
                <a:cubicBezTo>
                  <a:pt x="5109842" y="2821094"/>
                  <a:pt x="5098022" y="2813593"/>
                  <a:pt x="5085051" y="2801133"/>
                </a:cubicBezTo>
                <a:cubicBezTo>
                  <a:pt x="5082234" y="2799020"/>
                  <a:pt x="5082789" y="2798071"/>
                  <a:pt x="5077157" y="2793847"/>
                </a:cubicBezTo>
                <a:cubicBezTo>
                  <a:pt x="5074341" y="2791734"/>
                  <a:pt x="5070969" y="2790570"/>
                  <a:pt x="5069861" y="2792467"/>
                </a:cubicBezTo>
                <a:cubicBezTo>
                  <a:pt x="5069307" y="2793417"/>
                  <a:pt x="5068198" y="2795314"/>
                  <a:pt x="5073831" y="2799540"/>
                </a:cubicBezTo>
                <a:cubicBezTo>
                  <a:pt x="5082833" y="2804927"/>
                  <a:pt x="5090727" y="2812214"/>
                  <a:pt x="5096914" y="2815491"/>
                </a:cubicBezTo>
                <a:cubicBezTo>
                  <a:pt x="5108178" y="2823941"/>
                  <a:pt x="5112703" y="2830063"/>
                  <a:pt x="5121152" y="2836401"/>
                </a:cubicBezTo>
                <a:cubicBezTo>
                  <a:pt x="5126229" y="2841573"/>
                  <a:pt x="5127382" y="2846531"/>
                  <a:pt x="5126272" y="2848430"/>
                </a:cubicBezTo>
                <a:cubicBezTo>
                  <a:pt x="5130243" y="2855501"/>
                  <a:pt x="5129688" y="2856448"/>
                  <a:pt x="5139247" y="2860889"/>
                </a:cubicBezTo>
                <a:cubicBezTo>
                  <a:pt x="5151065" y="2868389"/>
                  <a:pt x="5162883" y="2875892"/>
                  <a:pt x="5175257" y="2882445"/>
                </a:cubicBezTo>
                <a:cubicBezTo>
                  <a:pt x="5178627" y="2883609"/>
                  <a:pt x="5183705" y="2888782"/>
                  <a:pt x="5189337" y="2893007"/>
                </a:cubicBezTo>
                <a:cubicBezTo>
                  <a:pt x="5192153" y="2895120"/>
                  <a:pt x="5191045" y="2897017"/>
                  <a:pt x="5193305" y="2900078"/>
                </a:cubicBezTo>
                <a:cubicBezTo>
                  <a:pt x="5197831" y="2906201"/>
                  <a:pt x="5191643" y="2902922"/>
                  <a:pt x="5187719" y="2902710"/>
                </a:cubicBezTo>
                <a:cubicBezTo>
                  <a:pt x="5183793" y="2902493"/>
                  <a:pt x="5175346" y="2896156"/>
                  <a:pt x="5168604" y="2893829"/>
                </a:cubicBezTo>
                <a:cubicBezTo>
                  <a:pt x="5165234" y="2892664"/>
                  <a:pt x="5165234" y="2892664"/>
                  <a:pt x="5164680" y="2893613"/>
                </a:cubicBezTo>
                <a:cubicBezTo>
                  <a:pt x="5164126" y="2894562"/>
                  <a:pt x="5166941" y="2896673"/>
                  <a:pt x="5169757" y="2898786"/>
                </a:cubicBezTo>
                <a:cubicBezTo>
                  <a:pt x="5178206" y="2905124"/>
                  <a:pt x="5188916" y="2914523"/>
                  <a:pt x="5198473" y="2918962"/>
                </a:cubicBezTo>
                <a:cubicBezTo>
                  <a:pt x="5199028" y="2918014"/>
                  <a:pt x="5201290" y="2921075"/>
                  <a:pt x="5201290" y="2921075"/>
                </a:cubicBezTo>
                <a:cubicBezTo>
                  <a:pt x="5206367" y="2926249"/>
                  <a:pt x="5200736" y="2922024"/>
                  <a:pt x="5200181" y="2922972"/>
                </a:cubicBezTo>
                <a:cubicBezTo>
                  <a:pt x="5196811" y="2921810"/>
                  <a:pt x="5195701" y="2923706"/>
                  <a:pt x="5201335" y="2927931"/>
                </a:cubicBezTo>
                <a:cubicBezTo>
                  <a:pt x="5206966" y="2932157"/>
                  <a:pt x="5212599" y="2936381"/>
                  <a:pt x="5221047" y="2942718"/>
                </a:cubicBezTo>
                <a:cubicBezTo>
                  <a:pt x="5211490" y="2938278"/>
                  <a:pt x="5203041" y="2931939"/>
                  <a:pt x="5194039" y="2926551"/>
                </a:cubicBezTo>
                <a:cubicBezTo>
                  <a:pt x="5187853" y="2923275"/>
                  <a:pt x="5187298" y="2924224"/>
                  <a:pt x="5189560" y="2927285"/>
                </a:cubicBezTo>
                <a:cubicBezTo>
                  <a:pt x="5190158" y="2933191"/>
                  <a:pt x="5189604" y="2934140"/>
                  <a:pt x="5177785" y="2926638"/>
                </a:cubicBezTo>
                <a:cubicBezTo>
                  <a:pt x="5174970" y="2924527"/>
                  <a:pt x="5169337" y="2920301"/>
                  <a:pt x="5166520" y="2918187"/>
                </a:cubicBezTo>
                <a:cubicBezTo>
                  <a:pt x="5165966" y="2919138"/>
                  <a:pt x="5165966" y="2919138"/>
                  <a:pt x="5165412" y="2920086"/>
                </a:cubicBezTo>
                <a:cubicBezTo>
                  <a:pt x="5165412" y="2920086"/>
                  <a:pt x="5164857" y="2921035"/>
                  <a:pt x="5164857" y="2921035"/>
                </a:cubicBezTo>
                <a:cubicBezTo>
                  <a:pt x="5185125" y="2934874"/>
                  <a:pt x="5196435" y="2950180"/>
                  <a:pt x="5216146" y="2964968"/>
                </a:cubicBezTo>
                <a:cubicBezTo>
                  <a:pt x="5227411" y="2973417"/>
                  <a:pt x="5237567" y="2983764"/>
                  <a:pt x="5247169" y="2995061"/>
                </a:cubicBezTo>
                <a:cubicBezTo>
                  <a:pt x="5246615" y="2996009"/>
                  <a:pt x="5252247" y="3000233"/>
                  <a:pt x="5251692" y="3001183"/>
                </a:cubicBezTo>
                <a:cubicBezTo>
                  <a:pt x="5250584" y="3003078"/>
                  <a:pt x="5244952" y="2998854"/>
                  <a:pt x="5242136" y="2996742"/>
                </a:cubicBezTo>
                <a:cubicBezTo>
                  <a:pt x="5233688" y="2990404"/>
                  <a:pt x="5225239" y="2984067"/>
                  <a:pt x="5216791" y="2977729"/>
                </a:cubicBezTo>
                <a:cubicBezTo>
                  <a:pt x="5213974" y="2975617"/>
                  <a:pt x="5211157" y="2973504"/>
                  <a:pt x="5210602" y="2974454"/>
                </a:cubicBezTo>
                <a:cubicBezTo>
                  <a:pt x="5210049" y="2975402"/>
                  <a:pt x="5209494" y="2976350"/>
                  <a:pt x="5212311" y="2978463"/>
                </a:cubicBezTo>
                <a:cubicBezTo>
                  <a:pt x="5217943" y="2982687"/>
                  <a:pt x="5219651" y="2986698"/>
                  <a:pt x="5228099" y="2993035"/>
                </a:cubicBezTo>
                <a:cubicBezTo>
                  <a:pt x="5236546" y="2999372"/>
                  <a:pt x="5244996" y="3005710"/>
                  <a:pt x="5253444" y="3012048"/>
                </a:cubicBezTo>
                <a:cubicBezTo>
                  <a:pt x="5258522" y="3017221"/>
                  <a:pt x="5254598" y="3017006"/>
                  <a:pt x="5254043" y="3017955"/>
                </a:cubicBezTo>
                <a:cubicBezTo>
                  <a:pt x="5253489" y="3018903"/>
                  <a:pt x="5252936" y="3019852"/>
                  <a:pt x="5252936" y="3019852"/>
                </a:cubicBezTo>
                <a:cubicBezTo>
                  <a:pt x="5235483" y="3008126"/>
                  <a:pt x="5224263" y="3006529"/>
                  <a:pt x="5207367" y="2993856"/>
                </a:cubicBezTo>
                <a:cubicBezTo>
                  <a:pt x="5173573" y="2968505"/>
                  <a:pt x="5144258" y="2942422"/>
                  <a:pt x="5109910" y="2918020"/>
                </a:cubicBezTo>
                <a:cubicBezTo>
                  <a:pt x="5103724" y="2914745"/>
                  <a:pt x="5096384" y="2906510"/>
                  <a:pt x="5094720" y="2909355"/>
                </a:cubicBezTo>
                <a:cubicBezTo>
                  <a:pt x="5089687" y="2911037"/>
                  <a:pt x="5102060" y="2917590"/>
                  <a:pt x="5107692" y="2921814"/>
                </a:cubicBezTo>
                <a:cubicBezTo>
                  <a:pt x="5119510" y="2929316"/>
                  <a:pt x="5129113" y="2940612"/>
                  <a:pt x="5140377" y="2949062"/>
                </a:cubicBezTo>
                <a:cubicBezTo>
                  <a:pt x="5152196" y="2956563"/>
                  <a:pt x="5166832" y="2966178"/>
                  <a:pt x="5176988" y="2976524"/>
                </a:cubicBezTo>
                <a:cubicBezTo>
                  <a:pt x="5195592" y="2993210"/>
                  <a:pt x="5215860" y="3007048"/>
                  <a:pt x="5232757" y="3019723"/>
                </a:cubicBezTo>
                <a:cubicBezTo>
                  <a:pt x="5268811" y="3048134"/>
                  <a:pt x="5300942" y="3076331"/>
                  <a:pt x="5321300" y="3103882"/>
                </a:cubicBezTo>
                <a:cubicBezTo>
                  <a:pt x="5330901" y="3115178"/>
                  <a:pt x="5342165" y="3123627"/>
                  <a:pt x="5353430" y="3132076"/>
                </a:cubicBezTo>
                <a:cubicBezTo>
                  <a:pt x="5356245" y="3134191"/>
                  <a:pt x="5365248" y="3139578"/>
                  <a:pt x="5364140" y="3141476"/>
                </a:cubicBezTo>
                <a:cubicBezTo>
                  <a:pt x="5361922" y="3145269"/>
                  <a:pt x="5354583" y="3137035"/>
                  <a:pt x="5351766" y="3134922"/>
                </a:cubicBezTo>
                <a:cubicBezTo>
                  <a:pt x="5303892" y="3099010"/>
                  <a:pt x="5256018" y="3063097"/>
                  <a:pt x="5205328" y="3025071"/>
                </a:cubicBezTo>
                <a:cubicBezTo>
                  <a:pt x="5188430" y="3012397"/>
                  <a:pt x="5174393" y="3008690"/>
                  <a:pt x="5157542" y="3002871"/>
                </a:cubicBezTo>
                <a:cubicBezTo>
                  <a:pt x="5157542" y="3002871"/>
                  <a:pt x="5156986" y="3003819"/>
                  <a:pt x="5156432" y="3004768"/>
                </a:cubicBezTo>
                <a:cubicBezTo>
                  <a:pt x="5160402" y="3011838"/>
                  <a:pt x="5162109" y="3015848"/>
                  <a:pt x="5163262" y="3020807"/>
                </a:cubicBezTo>
                <a:cubicBezTo>
                  <a:pt x="5161600" y="3023652"/>
                  <a:pt x="5168385" y="3032836"/>
                  <a:pt x="5176833" y="3039174"/>
                </a:cubicBezTo>
                <a:cubicBezTo>
                  <a:pt x="5199363" y="3056073"/>
                  <a:pt x="5195482" y="3062713"/>
                  <a:pt x="5195525" y="3069569"/>
                </a:cubicBezTo>
                <a:cubicBezTo>
                  <a:pt x="5194462" y="3078322"/>
                  <a:pt x="5205772" y="3093627"/>
                  <a:pt x="5217080" y="3108932"/>
                </a:cubicBezTo>
                <a:cubicBezTo>
                  <a:pt x="5218788" y="3112942"/>
                  <a:pt x="5224975" y="3116219"/>
                  <a:pt x="5227790" y="3118331"/>
                </a:cubicBezTo>
                <a:cubicBezTo>
                  <a:pt x="5239055" y="3126781"/>
                  <a:pt x="5250875" y="3134283"/>
                  <a:pt x="5257659" y="3143466"/>
                </a:cubicBezTo>
                <a:cubicBezTo>
                  <a:pt x="5259921" y="3146527"/>
                  <a:pt x="5262738" y="3148640"/>
                  <a:pt x="5268370" y="3152865"/>
                </a:cubicBezTo>
                <a:cubicBezTo>
                  <a:pt x="5276818" y="3159202"/>
                  <a:pt x="5285267" y="3165540"/>
                  <a:pt x="5290900" y="3169765"/>
                </a:cubicBezTo>
                <a:cubicBezTo>
                  <a:pt x="5304426" y="3181277"/>
                  <a:pt x="5319061" y="3190889"/>
                  <a:pt x="5331989" y="3196495"/>
                </a:cubicBezTo>
                <a:cubicBezTo>
                  <a:pt x="5342100" y="3199985"/>
                  <a:pt x="5352811" y="3209385"/>
                  <a:pt x="5359596" y="3218567"/>
                </a:cubicBezTo>
                <a:cubicBezTo>
                  <a:pt x="5371459" y="3232925"/>
                  <a:pt x="5391172" y="3247713"/>
                  <a:pt x="5403590" y="3261121"/>
                </a:cubicBezTo>
                <a:cubicBezTo>
                  <a:pt x="5405851" y="3264182"/>
                  <a:pt x="5457053" y="3294403"/>
                  <a:pt x="5457606" y="3293455"/>
                </a:cubicBezTo>
                <a:cubicBezTo>
                  <a:pt x="5465455" y="3293886"/>
                  <a:pt x="5477275" y="3301387"/>
                  <a:pt x="5485723" y="3307724"/>
                </a:cubicBezTo>
                <a:cubicBezTo>
                  <a:pt x="5494726" y="3313113"/>
                  <a:pt x="5501512" y="3322297"/>
                  <a:pt x="5508852" y="3330531"/>
                </a:cubicBezTo>
                <a:cubicBezTo>
                  <a:pt x="5508297" y="3331480"/>
                  <a:pt x="5507743" y="3332429"/>
                  <a:pt x="5510559" y="3334542"/>
                </a:cubicBezTo>
                <a:cubicBezTo>
                  <a:pt x="5527456" y="3347216"/>
                  <a:pt x="5536502" y="3359460"/>
                  <a:pt x="5550029" y="3370972"/>
                </a:cubicBezTo>
                <a:cubicBezTo>
                  <a:pt x="5557924" y="3378258"/>
                  <a:pt x="5562957" y="3376577"/>
                  <a:pt x="5570297" y="3384810"/>
                </a:cubicBezTo>
                <a:cubicBezTo>
                  <a:pt x="5573113" y="3386924"/>
                  <a:pt x="5598414" y="3399080"/>
                  <a:pt x="5602339" y="3399295"/>
                </a:cubicBezTo>
                <a:cubicBezTo>
                  <a:pt x="5605710" y="3400459"/>
                  <a:pt x="5609080" y="3401623"/>
                  <a:pt x="5612450" y="3402787"/>
                </a:cubicBezTo>
                <a:cubicBezTo>
                  <a:pt x="5628195" y="3410504"/>
                  <a:pt x="5639459" y="3418954"/>
                  <a:pt x="5648506" y="3431199"/>
                </a:cubicBezTo>
                <a:cubicBezTo>
                  <a:pt x="5650768" y="3434259"/>
                  <a:pt x="5653030" y="3437321"/>
                  <a:pt x="5658107" y="3442494"/>
                </a:cubicBezTo>
                <a:cubicBezTo>
                  <a:pt x="5657553" y="3443443"/>
                  <a:pt x="5659815" y="3446504"/>
                  <a:pt x="5659815" y="3446504"/>
                </a:cubicBezTo>
                <a:cubicBezTo>
                  <a:pt x="5673896" y="3457067"/>
                  <a:pt x="5683497" y="3468362"/>
                  <a:pt x="5695317" y="3475864"/>
                </a:cubicBezTo>
                <a:cubicBezTo>
                  <a:pt x="5707136" y="3483365"/>
                  <a:pt x="5718955" y="3490867"/>
                  <a:pt x="5728513" y="3495306"/>
                </a:cubicBezTo>
                <a:cubicBezTo>
                  <a:pt x="5747625" y="3504188"/>
                  <a:pt x="5756074" y="3510526"/>
                  <a:pt x="5767939" y="3524883"/>
                </a:cubicBezTo>
                <a:cubicBezTo>
                  <a:pt x="5772462" y="3531004"/>
                  <a:pt x="5778094" y="3535230"/>
                  <a:pt x="5786542" y="3541568"/>
                </a:cubicBezTo>
                <a:lnTo>
                  <a:pt x="5795997" y="3548660"/>
                </a:lnTo>
                <a:lnTo>
                  <a:pt x="5799257" y="3552318"/>
                </a:lnTo>
                <a:cubicBezTo>
                  <a:pt x="5800964" y="3556327"/>
                  <a:pt x="5806042" y="3561501"/>
                  <a:pt x="5799301" y="3559174"/>
                </a:cubicBezTo>
                <a:cubicBezTo>
                  <a:pt x="5795931" y="3558009"/>
                  <a:pt x="5794822" y="3559906"/>
                  <a:pt x="5792007" y="3557794"/>
                </a:cubicBezTo>
                <a:cubicBezTo>
                  <a:pt x="5786374" y="3553569"/>
                  <a:pt x="5780188" y="3550292"/>
                  <a:pt x="5777927" y="3547231"/>
                </a:cubicBezTo>
                <a:cubicBezTo>
                  <a:pt x="5767769" y="3536884"/>
                  <a:pt x="5757059" y="3527485"/>
                  <a:pt x="5746350" y="3518088"/>
                </a:cubicBezTo>
                <a:cubicBezTo>
                  <a:pt x="5739010" y="3509851"/>
                  <a:pt x="5738455" y="3510801"/>
                  <a:pt x="5731160" y="3509421"/>
                </a:cubicBezTo>
                <a:cubicBezTo>
                  <a:pt x="5730050" y="3511318"/>
                  <a:pt x="5725572" y="3512052"/>
                  <a:pt x="5719386" y="3508775"/>
                </a:cubicBezTo>
                <a:cubicBezTo>
                  <a:pt x="5710936" y="3502438"/>
                  <a:pt x="5704196" y="3500110"/>
                  <a:pt x="5692931" y="3491660"/>
                </a:cubicBezTo>
                <a:cubicBezTo>
                  <a:pt x="5687853" y="3486487"/>
                  <a:pt x="5678850" y="3481098"/>
                  <a:pt x="5670956" y="3473812"/>
                </a:cubicBezTo>
                <a:cubicBezTo>
                  <a:pt x="5665323" y="3469586"/>
                  <a:pt x="5664215" y="3471483"/>
                  <a:pt x="5663661" y="3472432"/>
                </a:cubicBezTo>
                <a:cubicBezTo>
                  <a:pt x="5662552" y="3474329"/>
                  <a:pt x="5664814" y="3477390"/>
                  <a:pt x="5667631" y="3479503"/>
                </a:cubicBezTo>
                <a:cubicBezTo>
                  <a:pt x="5673262" y="3483728"/>
                  <a:pt x="5673816" y="3482779"/>
                  <a:pt x="5676633" y="3484891"/>
                </a:cubicBezTo>
                <a:cubicBezTo>
                  <a:pt x="5691823" y="3493556"/>
                  <a:pt x="5702533" y="3502956"/>
                  <a:pt x="5708764" y="3513088"/>
                </a:cubicBezTo>
                <a:cubicBezTo>
                  <a:pt x="5710471" y="3517098"/>
                  <a:pt x="5703730" y="3514769"/>
                  <a:pt x="5708253" y="3520892"/>
                </a:cubicBezTo>
                <a:cubicBezTo>
                  <a:pt x="5716702" y="3527230"/>
                  <a:pt x="5725152" y="3533567"/>
                  <a:pt x="5733600" y="3539904"/>
                </a:cubicBezTo>
                <a:cubicBezTo>
                  <a:pt x="5738677" y="3545078"/>
                  <a:pt x="5748236" y="3549518"/>
                  <a:pt x="5755573" y="3557753"/>
                </a:cubicBezTo>
                <a:cubicBezTo>
                  <a:pt x="5762359" y="3566937"/>
                  <a:pt x="5767393" y="3565255"/>
                  <a:pt x="5775841" y="3571593"/>
                </a:cubicBezTo>
                <a:cubicBezTo>
                  <a:pt x="5800631" y="3591553"/>
                  <a:pt x="5824825" y="3605608"/>
                  <a:pt x="5846800" y="3623456"/>
                </a:cubicBezTo>
                <a:cubicBezTo>
                  <a:pt x="5858064" y="3631906"/>
                  <a:pt x="5866513" y="3638244"/>
                  <a:pt x="5877777" y="3646694"/>
                </a:cubicBezTo>
                <a:cubicBezTo>
                  <a:pt x="5894675" y="3659368"/>
                  <a:pt x="5908756" y="3669932"/>
                  <a:pt x="5928423" y="3677864"/>
                </a:cubicBezTo>
                <a:cubicBezTo>
                  <a:pt x="5930685" y="3680925"/>
                  <a:pt x="5929576" y="3682822"/>
                  <a:pt x="5932392" y="3684935"/>
                </a:cubicBezTo>
                <a:cubicBezTo>
                  <a:pt x="5940885" y="3698128"/>
                  <a:pt x="5943702" y="3700240"/>
                  <a:pt x="5962816" y="3709120"/>
                </a:cubicBezTo>
                <a:lnTo>
                  <a:pt x="5968331" y="3712041"/>
                </a:lnTo>
                <a:lnTo>
                  <a:pt x="5970061" y="3714396"/>
                </a:lnTo>
                <a:cubicBezTo>
                  <a:pt x="5984880" y="3732406"/>
                  <a:pt x="6001366" y="3749882"/>
                  <a:pt x="6020840" y="3766688"/>
                </a:cubicBezTo>
                <a:cubicBezTo>
                  <a:pt x="6048659" y="3787694"/>
                  <a:pt x="6070915" y="3816053"/>
                  <a:pt x="6091315" y="3847039"/>
                </a:cubicBezTo>
                <a:lnTo>
                  <a:pt x="6096922" y="3856116"/>
                </a:lnTo>
                <a:lnTo>
                  <a:pt x="6084222" y="3847949"/>
                </a:lnTo>
                <a:cubicBezTo>
                  <a:pt x="6049918" y="3830402"/>
                  <a:pt x="6014461" y="3807897"/>
                  <a:pt x="5980667" y="3782546"/>
                </a:cubicBezTo>
                <a:cubicBezTo>
                  <a:pt x="5960954" y="3767759"/>
                  <a:pt x="5944058" y="3755085"/>
                  <a:pt x="5924345" y="3740297"/>
                </a:cubicBezTo>
                <a:cubicBezTo>
                  <a:pt x="5921528" y="3738184"/>
                  <a:pt x="5916450" y="3733011"/>
                  <a:pt x="5912525" y="3732796"/>
                </a:cubicBezTo>
                <a:cubicBezTo>
                  <a:pt x="5908600" y="3732580"/>
                  <a:pt x="5913126" y="3738703"/>
                  <a:pt x="5915940" y="3740815"/>
                </a:cubicBezTo>
                <a:cubicBezTo>
                  <a:pt x="5926650" y="3750213"/>
                  <a:pt x="5933991" y="3758448"/>
                  <a:pt x="5944701" y="3767846"/>
                </a:cubicBezTo>
                <a:cubicBezTo>
                  <a:pt x="5958227" y="3779357"/>
                  <a:pt x="5972309" y="3789921"/>
                  <a:pt x="5984725" y="3803329"/>
                </a:cubicBezTo>
                <a:cubicBezTo>
                  <a:pt x="5978540" y="3800053"/>
                  <a:pt x="5977431" y="3801949"/>
                  <a:pt x="5971798" y="3797724"/>
                </a:cubicBezTo>
                <a:cubicBezTo>
                  <a:pt x="5960534" y="3789274"/>
                  <a:pt x="5950422" y="3785783"/>
                  <a:pt x="5941419" y="3780393"/>
                </a:cubicBezTo>
                <a:cubicBezTo>
                  <a:pt x="5938603" y="3778281"/>
                  <a:pt x="5934679" y="3778067"/>
                  <a:pt x="5934124" y="3779014"/>
                </a:cubicBezTo>
                <a:cubicBezTo>
                  <a:pt x="5935831" y="3783025"/>
                  <a:pt x="5939202" y="3784189"/>
                  <a:pt x="5942019" y="3786300"/>
                </a:cubicBezTo>
                <a:cubicBezTo>
                  <a:pt x="5944835" y="3788413"/>
                  <a:pt x="5947650" y="3790525"/>
                  <a:pt x="5953283" y="3794750"/>
                </a:cubicBezTo>
                <a:cubicBezTo>
                  <a:pt x="5966254" y="3807210"/>
                  <a:pt x="5982554" y="3813978"/>
                  <a:pt x="5998895" y="3827602"/>
                </a:cubicBezTo>
                <a:cubicBezTo>
                  <a:pt x="6007344" y="3833940"/>
                  <a:pt x="6018608" y="3842390"/>
                  <a:pt x="6027057" y="3848727"/>
                </a:cubicBezTo>
                <a:cubicBezTo>
                  <a:pt x="6036060" y="3854118"/>
                  <a:pt x="6040029" y="3861187"/>
                  <a:pt x="6051294" y="3869637"/>
                </a:cubicBezTo>
                <a:cubicBezTo>
                  <a:pt x="6080564" y="3888864"/>
                  <a:pt x="6106509" y="3913785"/>
                  <a:pt x="6135224" y="3933962"/>
                </a:cubicBezTo>
                <a:cubicBezTo>
                  <a:pt x="6138040" y="3936074"/>
                  <a:pt x="6140856" y="3938186"/>
                  <a:pt x="6143118" y="3941248"/>
                </a:cubicBezTo>
                <a:cubicBezTo>
                  <a:pt x="6145379" y="3944309"/>
                  <a:pt x="6148196" y="3946422"/>
                  <a:pt x="6148196" y="3946422"/>
                </a:cubicBezTo>
                <a:lnTo>
                  <a:pt x="6158748" y="3952738"/>
                </a:lnTo>
                <a:lnTo>
                  <a:pt x="6170136" y="3966251"/>
                </a:lnTo>
                <a:cubicBezTo>
                  <a:pt x="6176628" y="3971502"/>
                  <a:pt x="6184046" y="3974654"/>
                  <a:pt x="6195174" y="3976755"/>
                </a:cubicBezTo>
                <a:lnTo>
                  <a:pt x="6199917" y="3978154"/>
                </a:lnTo>
                <a:lnTo>
                  <a:pt x="6205877" y="3982016"/>
                </a:lnTo>
                <a:cubicBezTo>
                  <a:pt x="6212495" y="3987151"/>
                  <a:pt x="6218278" y="3992852"/>
                  <a:pt x="6222524" y="3999449"/>
                </a:cubicBezTo>
                <a:cubicBezTo>
                  <a:pt x="6225341" y="4001561"/>
                  <a:pt x="6225341" y="4001561"/>
                  <a:pt x="6228157" y="4003675"/>
                </a:cubicBezTo>
                <a:lnTo>
                  <a:pt x="6240586" y="4012998"/>
                </a:lnTo>
                <a:lnTo>
                  <a:pt x="6232264" y="4039775"/>
                </a:lnTo>
                <a:cubicBezTo>
                  <a:pt x="6224849" y="4052379"/>
                  <a:pt x="6235975" y="4069185"/>
                  <a:pt x="6247101" y="4064982"/>
                </a:cubicBezTo>
                <a:cubicBezTo>
                  <a:pt x="6299031" y="4043975"/>
                  <a:pt x="6310160" y="4094391"/>
                  <a:pt x="6336124" y="4119601"/>
                </a:cubicBezTo>
                <a:cubicBezTo>
                  <a:pt x="6354667" y="4140608"/>
                  <a:pt x="6369506" y="4161612"/>
                  <a:pt x="6384342" y="4182620"/>
                </a:cubicBezTo>
                <a:cubicBezTo>
                  <a:pt x="6406599" y="4224634"/>
                  <a:pt x="6399180" y="4241439"/>
                  <a:pt x="6358378" y="4245639"/>
                </a:cubicBezTo>
                <a:cubicBezTo>
                  <a:pt x="6347250" y="4249842"/>
                  <a:pt x="6339831" y="4245639"/>
                  <a:pt x="6332414" y="4258243"/>
                </a:cubicBezTo>
                <a:cubicBezTo>
                  <a:pt x="6313868" y="4304459"/>
                  <a:pt x="6276777" y="4325464"/>
                  <a:pt x="6239685" y="4296054"/>
                </a:cubicBezTo>
                <a:cubicBezTo>
                  <a:pt x="6172917" y="4249842"/>
                  <a:pt x="6106153" y="4203626"/>
                  <a:pt x="6061642" y="4128002"/>
                </a:cubicBezTo>
                <a:cubicBezTo>
                  <a:pt x="6050514" y="4106996"/>
                  <a:pt x="6039389" y="4085991"/>
                  <a:pt x="6020840" y="4077587"/>
                </a:cubicBezTo>
                <a:cubicBezTo>
                  <a:pt x="5935528" y="4035575"/>
                  <a:pt x="5865053" y="3964150"/>
                  <a:pt x="5798288" y="3896929"/>
                </a:cubicBezTo>
                <a:lnTo>
                  <a:pt x="5786159" y="3884415"/>
                </a:lnTo>
                <a:lnTo>
                  <a:pt x="5776155" y="3893232"/>
                </a:lnTo>
                <a:cubicBezTo>
                  <a:pt x="5765637" y="3898782"/>
                  <a:pt x="5755479" y="3893126"/>
                  <a:pt x="5743556" y="3880664"/>
                </a:cubicBezTo>
                <a:lnTo>
                  <a:pt x="5701894" y="3841647"/>
                </a:lnTo>
                <a:lnTo>
                  <a:pt x="5672176" y="3846514"/>
                </a:lnTo>
                <a:cubicBezTo>
                  <a:pt x="5653631" y="3850714"/>
                  <a:pt x="5635084" y="3838111"/>
                  <a:pt x="5620246" y="3821306"/>
                </a:cubicBezTo>
                <a:cubicBezTo>
                  <a:pt x="5616538" y="3812902"/>
                  <a:pt x="5609120" y="3808701"/>
                  <a:pt x="5601699" y="3817105"/>
                </a:cubicBezTo>
                <a:lnTo>
                  <a:pt x="5601701" y="3822079"/>
                </a:lnTo>
                <a:lnTo>
                  <a:pt x="5633563" y="3855295"/>
                </a:lnTo>
                <a:cubicBezTo>
                  <a:pt x="5642471" y="3864555"/>
                  <a:pt x="5649425" y="3874679"/>
                  <a:pt x="5654461" y="3885319"/>
                </a:cubicBezTo>
                <a:cubicBezTo>
                  <a:pt x="5655699" y="3889688"/>
                  <a:pt x="5656939" y="3894056"/>
                  <a:pt x="5658179" y="3898424"/>
                </a:cubicBezTo>
                <a:lnTo>
                  <a:pt x="5666613" y="3907431"/>
                </a:lnTo>
                <a:cubicBezTo>
                  <a:pt x="5687013" y="3931590"/>
                  <a:pt x="5705560" y="3957850"/>
                  <a:pt x="5720396" y="3989359"/>
                </a:cubicBezTo>
                <a:cubicBezTo>
                  <a:pt x="5813125" y="4014565"/>
                  <a:pt x="5853926" y="4119601"/>
                  <a:pt x="5931822" y="4170016"/>
                </a:cubicBezTo>
                <a:cubicBezTo>
                  <a:pt x="5935528" y="4174217"/>
                  <a:pt x="5939238" y="4174217"/>
                  <a:pt x="5942949" y="4178417"/>
                </a:cubicBezTo>
                <a:cubicBezTo>
                  <a:pt x="5954076" y="4199426"/>
                  <a:pt x="5987460" y="4212028"/>
                  <a:pt x="5968912" y="4245640"/>
                </a:cubicBezTo>
                <a:cubicBezTo>
                  <a:pt x="5950365" y="4279249"/>
                  <a:pt x="5924402" y="4258243"/>
                  <a:pt x="5902147" y="4249842"/>
                </a:cubicBezTo>
                <a:cubicBezTo>
                  <a:pt x="5868764" y="4241439"/>
                  <a:pt x="5839091" y="4220433"/>
                  <a:pt x="5816835" y="4191022"/>
                </a:cubicBezTo>
                <a:cubicBezTo>
                  <a:pt x="5772325" y="4146908"/>
                  <a:pt x="5719467" y="4116973"/>
                  <a:pt x="5670785" y="4081720"/>
                </a:cubicBezTo>
                <a:lnTo>
                  <a:pt x="5633513" y="4051679"/>
                </a:lnTo>
                <a:lnTo>
                  <a:pt x="5632591" y="4064493"/>
                </a:lnTo>
                <a:cubicBezTo>
                  <a:pt x="5631686" y="4072585"/>
                  <a:pt x="5630173" y="4080386"/>
                  <a:pt x="5627136" y="4087834"/>
                </a:cubicBezTo>
                <a:cubicBezTo>
                  <a:pt x="5594011" y="4158800"/>
                  <a:pt x="5666350" y="4123788"/>
                  <a:pt x="5673069" y="4152202"/>
                </a:cubicBezTo>
                <a:cubicBezTo>
                  <a:pt x="5679533" y="4163294"/>
                  <a:pt x="5688617" y="4169238"/>
                  <a:pt x="5695077" y="4180327"/>
                </a:cubicBezTo>
                <a:cubicBezTo>
                  <a:pt x="5723548" y="4219542"/>
                  <a:pt x="5751056" y="4254700"/>
                  <a:pt x="5794556" y="4276301"/>
                </a:cubicBezTo>
                <a:cubicBezTo>
                  <a:pt x="5808180" y="4285215"/>
                  <a:pt x="5815604" y="4300366"/>
                  <a:pt x="5829227" y="4309281"/>
                </a:cubicBezTo>
                <a:cubicBezTo>
                  <a:pt x="5884690" y="4349002"/>
                  <a:pt x="5885278" y="4448891"/>
                  <a:pt x="5956729" y="4475058"/>
                </a:cubicBezTo>
                <a:cubicBezTo>
                  <a:pt x="5961271" y="4478029"/>
                  <a:pt x="5966776" y="4485062"/>
                  <a:pt x="5964150" y="4490207"/>
                </a:cubicBezTo>
                <a:cubicBezTo>
                  <a:pt x="5954884" y="4532179"/>
                  <a:pt x="5990259" y="4551893"/>
                  <a:pt x="6005102" y="4582192"/>
                </a:cubicBezTo>
                <a:cubicBezTo>
                  <a:pt x="6012524" y="4597343"/>
                  <a:pt x="6028070" y="4614377"/>
                  <a:pt x="6013742" y="4618728"/>
                </a:cubicBezTo>
                <a:cubicBezTo>
                  <a:pt x="5984128" y="4623366"/>
                  <a:pt x="5975817" y="4669396"/>
                  <a:pt x="5942362" y="4657800"/>
                </a:cubicBezTo>
                <a:cubicBezTo>
                  <a:pt x="5936862" y="4650768"/>
                  <a:pt x="5931360" y="4643738"/>
                  <a:pt x="5937562" y="4637503"/>
                </a:cubicBezTo>
                <a:cubicBezTo>
                  <a:pt x="5975745" y="4604158"/>
                  <a:pt x="5938709" y="4593649"/>
                  <a:pt x="5920542" y="4581760"/>
                </a:cubicBezTo>
                <a:cubicBezTo>
                  <a:pt x="5902373" y="4569874"/>
                  <a:pt x="5899493" y="4557695"/>
                  <a:pt x="5901858" y="4535223"/>
                </a:cubicBezTo>
                <a:cubicBezTo>
                  <a:pt x="5902300" y="4504636"/>
                  <a:pt x="5854004" y="4462737"/>
                  <a:pt x="5830850" y="4478468"/>
                </a:cubicBezTo>
                <a:cubicBezTo>
                  <a:pt x="5817484" y="4486875"/>
                  <a:pt x="5794329" y="4502606"/>
                  <a:pt x="5822540" y="4524497"/>
                </a:cubicBezTo>
                <a:cubicBezTo>
                  <a:pt x="5840709" y="4536384"/>
                  <a:pt x="5837385" y="4554797"/>
                  <a:pt x="5838604" y="4576179"/>
                </a:cubicBezTo>
                <a:cubicBezTo>
                  <a:pt x="5842959" y="4627067"/>
                  <a:pt x="5875971" y="4669254"/>
                  <a:pt x="5894654" y="4715791"/>
                </a:cubicBezTo>
                <a:cubicBezTo>
                  <a:pt x="5903997" y="4739057"/>
                  <a:pt x="5934313" y="4721153"/>
                  <a:pt x="5955102" y="4727894"/>
                </a:cubicBezTo>
                <a:cubicBezTo>
                  <a:pt x="6020090" y="4742971"/>
                  <a:pt x="6031351" y="4774358"/>
                  <a:pt x="5989146" y="4839380"/>
                </a:cubicBezTo>
                <a:cubicBezTo>
                  <a:pt x="5989146" y="4839380"/>
                  <a:pt x="5987483" y="4848586"/>
                  <a:pt x="5983902" y="4849672"/>
                </a:cubicBezTo>
                <a:cubicBezTo>
                  <a:pt x="6002069" y="4861561"/>
                  <a:pt x="6009936" y="4846122"/>
                  <a:pt x="6015178" y="4835827"/>
                </a:cubicBezTo>
                <a:cubicBezTo>
                  <a:pt x="6026625" y="4819300"/>
                  <a:pt x="6039292" y="4824157"/>
                  <a:pt x="6050296" y="4838217"/>
                </a:cubicBezTo>
                <a:cubicBezTo>
                  <a:pt x="6062258" y="4856341"/>
                  <a:pt x="6076143" y="4882580"/>
                  <a:pt x="6055611" y="4893165"/>
                </a:cubicBezTo>
                <a:cubicBezTo>
                  <a:pt x="6018132" y="4913243"/>
                  <a:pt x="6024851" y="4941660"/>
                  <a:pt x="6038735" y="4967899"/>
                </a:cubicBezTo>
                <a:cubicBezTo>
                  <a:pt x="6056202" y="4993052"/>
                  <a:pt x="6041430" y="5027991"/>
                  <a:pt x="6060557" y="5043940"/>
                </a:cubicBezTo>
                <a:cubicBezTo>
                  <a:pt x="6122480" y="5094749"/>
                  <a:pt x="6170336" y="5167237"/>
                  <a:pt x="6235843" y="5216963"/>
                </a:cubicBezTo>
                <a:cubicBezTo>
                  <a:pt x="6266676" y="5233706"/>
                  <a:pt x="6292263" y="5260744"/>
                  <a:pt x="6308069" y="5295104"/>
                </a:cubicBezTo>
                <a:cubicBezTo>
                  <a:pt x="6320991" y="5317284"/>
                  <a:pt x="6345620" y="5340262"/>
                  <a:pt x="6321766" y="5369257"/>
                </a:cubicBezTo>
                <a:cubicBezTo>
                  <a:pt x="6309838" y="5383756"/>
                  <a:pt x="6299029" y="5382687"/>
                  <a:pt x="6288602" y="5377151"/>
                </a:cubicBezTo>
                <a:lnTo>
                  <a:pt x="6280447" y="5371730"/>
                </a:lnTo>
                <a:lnTo>
                  <a:pt x="6265258" y="5359081"/>
                </a:lnTo>
                <a:cubicBezTo>
                  <a:pt x="6243927" y="5340293"/>
                  <a:pt x="6225261" y="5323850"/>
                  <a:pt x="6206596" y="5307410"/>
                </a:cubicBezTo>
                <a:cubicBezTo>
                  <a:pt x="6203929" y="5305060"/>
                  <a:pt x="6198597" y="5300364"/>
                  <a:pt x="6195315" y="5298914"/>
                </a:cubicBezTo>
                <a:cubicBezTo>
                  <a:pt x="6192648" y="5296565"/>
                  <a:pt x="6186699" y="5292765"/>
                  <a:pt x="6185467" y="5294561"/>
                </a:cubicBezTo>
                <a:lnTo>
                  <a:pt x="6186881" y="5297109"/>
                </a:lnTo>
                <a:lnTo>
                  <a:pt x="6136704" y="5264462"/>
                </a:lnTo>
                <a:lnTo>
                  <a:pt x="6107651" y="5242155"/>
                </a:lnTo>
                <a:lnTo>
                  <a:pt x="6088928" y="5222495"/>
                </a:lnTo>
                <a:lnTo>
                  <a:pt x="6066568" y="5201412"/>
                </a:lnTo>
                <a:lnTo>
                  <a:pt x="6038954" y="5163615"/>
                </a:lnTo>
                <a:lnTo>
                  <a:pt x="6011992" y="5153847"/>
                </a:lnTo>
                <a:lnTo>
                  <a:pt x="5976655" y="5125041"/>
                </a:lnTo>
                <a:cubicBezTo>
                  <a:pt x="5964757" y="5117441"/>
                  <a:pt x="5961474" y="5115992"/>
                  <a:pt x="5967008" y="5126630"/>
                </a:cubicBezTo>
                <a:cubicBezTo>
                  <a:pt x="5969059" y="5129876"/>
                  <a:pt x="5971724" y="5132226"/>
                  <a:pt x="5968441" y="5130775"/>
                </a:cubicBezTo>
                <a:cubicBezTo>
                  <a:pt x="5954493" y="5119930"/>
                  <a:pt x="5940343" y="5103143"/>
                  <a:pt x="5926597" y="5098239"/>
                </a:cubicBezTo>
                <a:lnTo>
                  <a:pt x="5943791" y="5117987"/>
                </a:lnTo>
                <a:lnTo>
                  <a:pt x="5879288" y="5072864"/>
                </a:lnTo>
                <a:cubicBezTo>
                  <a:pt x="5874745" y="5069893"/>
                  <a:pt x="5867583" y="5072067"/>
                  <a:pt x="5861378" y="5078301"/>
                </a:cubicBezTo>
                <a:lnTo>
                  <a:pt x="5860591" y="5090523"/>
                </a:lnTo>
                <a:lnTo>
                  <a:pt x="5845132" y="5079798"/>
                </a:lnTo>
                <a:cubicBezTo>
                  <a:pt x="5842465" y="5077450"/>
                  <a:pt x="5833849" y="5071303"/>
                  <a:pt x="5831799" y="5068055"/>
                </a:cubicBezTo>
                <a:cubicBezTo>
                  <a:pt x="5825649" y="5058315"/>
                  <a:pt x="5816417" y="5053066"/>
                  <a:pt x="5811700" y="5047469"/>
                </a:cubicBezTo>
                <a:cubicBezTo>
                  <a:pt x="5803701" y="5040424"/>
                  <a:pt x="5797753" y="5036625"/>
                  <a:pt x="5796520" y="5038421"/>
                </a:cubicBezTo>
                <a:cubicBezTo>
                  <a:pt x="5795288" y="5040217"/>
                  <a:pt x="5796720" y="5044362"/>
                  <a:pt x="5802054" y="5049059"/>
                </a:cubicBezTo>
                <a:cubicBezTo>
                  <a:pt x="5812104" y="5059353"/>
                  <a:pt x="5819486" y="5067297"/>
                  <a:pt x="5830152" y="5076691"/>
                </a:cubicBezTo>
                <a:cubicBezTo>
                  <a:pt x="5846150" y="5090783"/>
                  <a:pt x="5859482" y="5102528"/>
                  <a:pt x="5878148" y="5118968"/>
                </a:cubicBezTo>
                <a:cubicBezTo>
                  <a:pt x="5868916" y="5113719"/>
                  <a:pt x="5861532" y="5105775"/>
                  <a:pt x="5854967" y="5102873"/>
                </a:cubicBezTo>
                <a:cubicBezTo>
                  <a:pt x="5854350" y="5103772"/>
                  <a:pt x="5849018" y="5099075"/>
                  <a:pt x="5848401" y="5099973"/>
                </a:cubicBezTo>
                <a:cubicBezTo>
                  <a:pt x="5849834" y="5104116"/>
                  <a:pt x="5852501" y="5106467"/>
                  <a:pt x="5855168" y="5108815"/>
                </a:cubicBezTo>
                <a:cubicBezTo>
                  <a:pt x="5865834" y="5118210"/>
                  <a:pt x="5877115" y="5126706"/>
                  <a:pt x="5888397" y="5135202"/>
                </a:cubicBezTo>
                <a:lnTo>
                  <a:pt x="5904893" y="5149733"/>
                </a:lnTo>
                <a:lnTo>
                  <a:pt x="5905833" y="5158694"/>
                </a:lnTo>
                <a:lnTo>
                  <a:pt x="5876083" y="5134443"/>
                </a:lnTo>
                <a:cubicBezTo>
                  <a:pt x="5873417" y="5132095"/>
                  <a:pt x="5870752" y="5129747"/>
                  <a:pt x="5868085" y="5127398"/>
                </a:cubicBezTo>
                <a:cubicBezTo>
                  <a:pt x="5866235" y="5130092"/>
                  <a:pt x="5869103" y="5138382"/>
                  <a:pt x="5855155" y="5127536"/>
                </a:cubicBezTo>
                <a:cubicBezTo>
                  <a:pt x="5855155" y="5127536"/>
                  <a:pt x="5854540" y="5128435"/>
                  <a:pt x="5853923" y="5129334"/>
                </a:cubicBezTo>
                <a:cubicBezTo>
                  <a:pt x="5855973" y="5132581"/>
                  <a:pt x="5859254" y="5134029"/>
                  <a:pt x="5861305" y="5137277"/>
                </a:cubicBezTo>
                <a:cubicBezTo>
                  <a:pt x="5869305" y="5144324"/>
                  <a:pt x="5880586" y="5152820"/>
                  <a:pt x="5887969" y="5160764"/>
                </a:cubicBezTo>
                <a:cubicBezTo>
                  <a:pt x="5887969" y="5160764"/>
                  <a:pt x="5890019" y="5164012"/>
                  <a:pt x="5889404" y="5164910"/>
                </a:cubicBezTo>
                <a:cubicBezTo>
                  <a:pt x="5886737" y="5162561"/>
                  <a:pt x="5886120" y="5163459"/>
                  <a:pt x="5886120" y="5163459"/>
                </a:cubicBezTo>
                <a:cubicBezTo>
                  <a:pt x="5878121" y="5156412"/>
                  <a:pt x="5867456" y="5147017"/>
                  <a:pt x="5859456" y="5139972"/>
                </a:cubicBezTo>
                <a:cubicBezTo>
                  <a:pt x="5851457" y="5132927"/>
                  <a:pt x="5840792" y="5123531"/>
                  <a:pt x="5832792" y="5116485"/>
                </a:cubicBezTo>
                <a:cubicBezTo>
                  <a:pt x="5827459" y="5111788"/>
                  <a:pt x="5822126" y="5107090"/>
                  <a:pt x="5819459" y="5104740"/>
                </a:cubicBezTo>
                <a:cubicBezTo>
                  <a:pt x="5810228" y="5099491"/>
                  <a:pt x="5803663" y="5096590"/>
                  <a:pt x="5795046" y="5090442"/>
                </a:cubicBezTo>
                <a:cubicBezTo>
                  <a:pt x="5783764" y="5081946"/>
                  <a:pt x="5771867" y="5074348"/>
                  <a:pt x="5760585" y="5065850"/>
                </a:cubicBezTo>
                <a:cubicBezTo>
                  <a:pt x="5752586" y="5058805"/>
                  <a:pt x="5751969" y="5059702"/>
                  <a:pt x="5750737" y="5061500"/>
                </a:cubicBezTo>
                <a:cubicBezTo>
                  <a:pt x="5749505" y="5063295"/>
                  <a:pt x="5752170" y="5065643"/>
                  <a:pt x="5757503" y="5070341"/>
                </a:cubicBezTo>
                <a:cubicBezTo>
                  <a:pt x="5764886" y="5078286"/>
                  <a:pt x="5764886" y="5078286"/>
                  <a:pt x="5758320" y="5075383"/>
                </a:cubicBezTo>
                <a:cubicBezTo>
                  <a:pt x="5754421" y="5074832"/>
                  <a:pt x="5745807" y="5068685"/>
                  <a:pt x="5758521" y="5081325"/>
                </a:cubicBezTo>
                <a:cubicBezTo>
                  <a:pt x="5761188" y="5083674"/>
                  <a:pt x="5757289" y="5083123"/>
                  <a:pt x="5756673" y="5084021"/>
                </a:cubicBezTo>
                <a:cubicBezTo>
                  <a:pt x="5756673" y="5084021"/>
                  <a:pt x="5756673" y="5084021"/>
                  <a:pt x="5754006" y="5081671"/>
                </a:cubicBezTo>
                <a:cubicBezTo>
                  <a:pt x="5743541" y="5078220"/>
                  <a:pt x="5743541" y="5078220"/>
                  <a:pt x="5749691" y="5087958"/>
                </a:cubicBezTo>
                <a:cubicBezTo>
                  <a:pt x="5753792" y="5094453"/>
                  <a:pt x="5763842" y="5104745"/>
                  <a:pt x="5766709" y="5113036"/>
                </a:cubicBezTo>
                <a:cubicBezTo>
                  <a:pt x="5758093" y="5106887"/>
                  <a:pt x="5745377" y="5094246"/>
                  <a:pt x="5738195" y="5092242"/>
                </a:cubicBezTo>
                <a:cubicBezTo>
                  <a:pt x="5738195" y="5092242"/>
                  <a:pt x="5737579" y="5093141"/>
                  <a:pt x="5740246" y="5095490"/>
                </a:cubicBezTo>
                <a:cubicBezTo>
                  <a:pt x="5774909" y="5126023"/>
                  <a:pt x="5809573" y="5156558"/>
                  <a:pt x="5846903" y="5189439"/>
                </a:cubicBezTo>
                <a:cubicBezTo>
                  <a:pt x="5848952" y="5192686"/>
                  <a:pt x="5843620" y="5187988"/>
                  <a:pt x="5848952" y="5192686"/>
                </a:cubicBezTo>
                <a:cubicBezTo>
                  <a:pt x="5843620" y="5187988"/>
                  <a:pt x="5838287" y="5183290"/>
                  <a:pt x="5835005" y="5181840"/>
                </a:cubicBezTo>
                <a:cubicBezTo>
                  <a:pt x="5827005" y="5174793"/>
                  <a:pt x="5815724" y="5166298"/>
                  <a:pt x="5810591" y="5167541"/>
                </a:cubicBezTo>
                <a:cubicBezTo>
                  <a:pt x="5808126" y="5171134"/>
                  <a:pt x="5806075" y="5167888"/>
                  <a:pt x="5798076" y="5160841"/>
                </a:cubicBezTo>
                <a:cubicBezTo>
                  <a:pt x="5787411" y="5151447"/>
                  <a:pt x="5777362" y="5141151"/>
                  <a:pt x="5767514" y="5136802"/>
                </a:cubicBezTo>
                <a:cubicBezTo>
                  <a:pt x="5764847" y="5134452"/>
                  <a:pt x="5761564" y="5133002"/>
                  <a:pt x="5760948" y="5133901"/>
                </a:cubicBezTo>
                <a:cubicBezTo>
                  <a:pt x="5759716" y="5135696"/>
                  <a:pt x="5762998" y="5137146"/>
                  <a:pt x="5765664" y="5139495"/>
                </a:cubicBezTo>
                <a:cubicBezTo>
                  <a:pt x="5786996" y="5158285"/>
                  <a:pt x="5808328" y="5177074"/>
                  <a:pt x="5829658" y="5195864"/>
                </a:cubicBezTo>
                <a:cubicBezTo>
                  <a:pt x="5832325" y="5198213"/>
                  <a:pt x="5837659" y="5202912"/>
                  <a:pt x="5837042" y="5203809"/>
                </a:cubicBezTo>
                <a:cubicBezTo>
                  <a:pt x="5839092" y="5207057"/>
                  <a:pt x="5837859" y="5208852"/>
                  <a:pt x="5839909" y="5212099"/>
                </a:cubicBezTo>
                <a:cubicBezTo>
                  <a:pt x="5836626" y="5210649"/>
                  <a:pt x="5833343" y="5209198"/>
                  <a:pt x="5825344" y="5202151"/>
                </a:cubicBezTo>
                <a:cubicBezTo>
                  <a:pt x="5814679" y="5192757"/>
                  <a:pt x="5804830" y="5188405"/>
                  <a:pt x="5794781" y="5178113"/>
                </a:cubicBezTo>
                <a:cubicBezTo>
                  <a:pt x="5784316" y="5174658"/>
                  <a:pt x="5773450" y="5159323"/>
                  <a:pt x="5762986" y="5155870"/>
                </a:cubicBezTo>
                <a:cubicBezTo>
                  <a:pt x="5752320" y="5146474"/>
                  <a:pt x="5741655" y="5137080"/>
                  <a:pt x="5730989" y="5127684"/>
                </a:cubicBezTo>
                <a:cubicBezTo>
                  <a:pt x="5722989" y="5120639"/>
                  <a:pt x="5714990" y="5113593"/>
                  <a:pt x="5707606" y="5105648"/>
                </a:cubicBezTo>
                <a:cubicBezTo>
                  <a:pt x="5702274" y="5100951"/>
                  <a:pt x="5698375" y="5100397"/>
                  <a:pt x="5695092" y="5098947"/>
                </a:cubicBezTo>
                <a:cubicBezTo>
                  <a:pt x="5694476" y="5099846"/>
                  <a:pt x="5693859" y="5100743"/>
                  <a:pt x="5695910" y="5103992"/>
                </a:cubicBezTo>
                <a:cubicBezTo>
                  <a:pt x="5701242" y="5108688"/>
                  <a:pt x="5703908" y="5111036"/>
                  <a:pt x="5709242" y="5115735"/>
                </a:cubicBezTo>
                <a:cubicBezTo>
                  <a:pt x="5719907" y="5125130"/>
                  <a:pt x="5732623" y="5137771"/>
                  <a:pt x="5744522" y="5145369"/>
                </a:cubicBezTo>
                <a:cubicBezTo>
                  <a:pt x="5759086" y="5155316"/>
                  <a:pt x="5767286" y="5168304"/>
                  <a:pt x="5778569" y="5176802"/>
                </a:cubicBezTo>
                <a:cubicBezTo>
                  <a:pt x="5781851" y="5178251"/>
                  <a:pt x="5787184" y="5182949"/>
                  <a:pt x="5788617" y="5187095"/>
                </a:cubicBezTo>
                <a:cubicBezTo>
                  <a:pt x="5766670" y="5169203"/>
                  <a:pt x="5741439" y="5149861"/>
                  <a:pt x="5718059" y="5127825"/>
                </a:cubicBezTo>
                <a:cubicBezTo>
                  <a:pt x="5715393" y="5125476"/>
                  <a:pt x="5709443" y="5121676"/>
                  <a:pt x="5707394" y="5118428"/>
                </a:cubicBezTo>
                <a:cubicBezTo>
                  <a:pt x="5702677" y="5112832"/>
                  <a:pt x="5697544" y="5114077"/>
                  <a:pt x="5692828" y="5108481"/>
                </a:cubicBezTo>
                <a:cubicBezTo>
                  <a:pt x="5690162" y="5106132"/>
                  <a:pt x="5688929" y="5107929"/>
                  <a:pt x="5688312" y="5108827"/>
                </a:cubicBezTo>
                <a:cubicBezTo>
                  <a:pt x="5687079" y="5110624"/>
                  <a:pt x="5689745" y="5112972"/>
                  <a:pt x="5692412" y="5115322"/>
                </a:cubicBezTo>
                <a:cubicBezTo>
                  <a:pt x="5705744" y="5127065"/>
                  <a:pt x="5719077" y="5138808"/>
                  <a:pt x="5732408" y="5150553"/>
                </a:cubicBezTo>
                <a:cubicBezTo>
                  <a:pt x="5718460" y="5139707"/>
                  <a:pt x="5703280" y="5130658"/>
                  <a:pt x="5687281" y="5116564"/>
                </a:cubicBezTo>
                <a:cubicBezTo>
                  <a:pt x="5685231" y="5113317"/>
                  <a:pt x="5679898" y="5108620"/>
                  <a:pt x="5678049" y="5111316"/>
                </a:cubicBezTo>
                <a:cubicBezTo>
                  <a:pt x="5676816" y="5113111"/>
                  <a:pt x="5682765" y="5116911"/>
                  <a:pt x="5688098" y="5121609"/>
                </a:cubicBezTo>
                <a:cubicBezTo>
                  <a:pt x="5709431" y="5140398"/>
                  <a:pt x="5730760" y="5159188"/>
                  <a:pt x="5754758" y="5180326"/>
                </a:cubicBezTo>
                <a:cubicBezTo>
                  <a:pt x="5757426" y="5182676"/>
                  <a:pt x="5763374" y="5186475"/>
                  <a:pt x="5764192" y="5191518"/>
                </a:cubicBezTo>
                <a:cubicBezTo>
                  <a:pt x="5758858" y="5186819"/>
                  <a:pt x="5748810" y="5176527"/>
                  <a:pt x="5745528" y="5175076"/>
                </a:cubicBezTo>
                <a:cubicBezTo>
                  <a:pt x="5735680" y="5170725"/>
                  <a:pt x="5728912" y="5161883"/>
                  <a:pt x="5719681" y="5156632"/>
                </a:cubicBezTo>
                <a:cubicBezTo>
                  <a:pt x="5713733" y="5152833"/>
                  <a:pt x="5703682" y="5142540"/>
                  <a:pt x="5695682" y="5135494"/>
                </a:cubicBezTo>
                <a:cubicBezTo>
                  <a:pt x="5690350" y="5130796"/>
                  <a:pt x="5687067" y="5129346"/>
                  <a:pt x="5685835" y="5131143"/>
                </a:cubicBezTo>
                <a:cubicBezTo>
                  <a:pt x="5685219" y="5132040"/>
                  <a:pt x="5686652" y="5136185"/>
                  <a:pt x="5691984" y="5140884"/>
                </a:cubicBezTo>
                <a:cubicBezTo>
                  <a:pt x="5711265" y="5156427"/>
                  <a:pt x="5729931" y="5172868"/>
                  <a:pt x="5747979" y="5190206"/>
                </a:cubicBezTo>
                <a:cubicBezTo>
                  <a:pt x="5755978" y="5197251"/>
                  <a:pt x="5761929" y="5201052"/>
                  <a:pt x="5771361" y="5212243"/>
                </a:cubicBezTo>
                <a:cubicBezTo>
                  <a:pt x="5758029" y="5200499"/>
                  <a:pt x="5749413" y="5194352"/>
                  <a:pt x="5742031" y="5186408"/>
                </a:cubicBezTo>
                <a:cubicBezTo>
                  <a:pt x="5731365" y="5177012"/>
                  <a:pt x="5727466" y="5176460"/>
                  <a:pt x="5720899" y="5173558"/>
                </a:cubicBezTo>
                <a:cubicBezTo>
                  <a:pt x="5717617" y="5172108"/>
                  <a:pt x="5717001" y="5173006"/>
                  <a:pt x="5719051" y="5176252"/>
                </a:cubicBezTo>
                <a:cubicBezTo>
                  <a:pt x="5721101" y="5179500"/>
                  <a:pt x="5723152" y="5182747"/>
                  <a:pt x="5728483" y="5187444"/>
                </a:cubicBezTo>
                <a:cubicBezTo>
                  <a:pt x="5742432" y="5198290"/>
                  <a:pt x="5752482" y="5208583"/>
                  <a:pt x="5761915" y="5219775"/>
                </a:cubicBezTo>
                <a:cubicBezTo>
                  <a:pt x="5776681" y="5235663"/>
                  <a:pt x="5790629" y="5246508"/>
                  <a:pt x="5806628" y="5260601"/>
                </a:cubicBezTo>
                <a:cubicBezTo>
                  <a:pt x="5830625" y="5281740"/>
                  <a:pt x="5854623" y="5302877"/>
                  <a:pt x="5881288" y="5326364"/>
                </a:cubicBezTo>
                <a:cubicBezTo>
                  <a:pt x="5883337" y="5329611"/>
                  <a:pt x="5892569" y="5334861"/>
                  <a:pt x="5894003" y="5339006"/>
                </a:cubicBezTo>
                <a:cubicBezTo>
                  <a:pt x="5890721" y="5337555"/>
                  <a:pt x="5884772" y="5333756"/>
                  <a:pt x="5883539" y="5335552"/>
                </a:cubicBezTo>
                <a:cubicBezTo>
                  <a:pt x="5878408" y="5336795"/>
                  <a:pt x="5870408" y="5329751"/>
                  <a:pt x="5859742" y="5320355"/>
                </a:cubicBezTo>
                <a:cubicBezTo>
                  <a:pt x="5854410" y="5315658"/>
                  <a:pt x="5847026" y="5307713"/>
                  <a:pt x="5837178" y="5303362"/>
                </a:cubicBezTo>
                <a:cubicBezTo>
                  <a:pt x="5824463" y="5290721"/>
                  <a:pt x="5807230" y="5278424"/>
                  <a:pt x="5795131" y="5264885"/>
                </a:cubicBezTo>
                <a:cubicBezTo>
                  <a:pt x="5788365" y="5256042"/>
                  <a:pt x="5779750" y="5249894"/>
                  <a:pt x="5771750" y="5242847"/>
                </a:cubicBezTo>
                <a:cubicBezTo>
                  <a:pt x="5769083" y="5240499"/>
                  <a:pt x="5762519" y="5237598"/>
                  <a:pt x="5761286" y="5239394"/>
                </a:cubicBezTo>
                <a:cubicBezTo>
                  <a:pt x="5762720" y="5243540"/>
                  <a:pt x="5766002" y="5244989"/>
                  <a:pt x="5771335" y="5249687"/>
                </a:cubicBezTo>
                <a:cubicBezTo>
                  <a:pt x="5802717" y="5278770"/>
                  <a:pt x="5835329" y="5306056"/>
                  <a:pt x="5866093" y="5336038"/>
                </a:cubicBezTo>
                <a:cubicBezTo>
                  <a:pt x="5894808" y="5362773"/>
                  <a:pt x="5927422" y="5390058"/>
                  <a:pt x="5956753" y="5415895"/>
                </a:cubicBezTo>
                <a:cubicBezTo>
                  <a:pt x="5959418" y="5418244"/>
                  <a:pt x="5964751" y="5422941"/>
                  <a:pt x="5965367" y="5422042"/>
                </a:cubicBezTo>
                <a:cubicBezTo>
                  <a:pt x="5966600" y="5420247"/>
                  <a:pt x="5963934" y="5417897"/>
                  <a:pt x="5961267" y="5415549"/>
                </a:cubicBezTo>
                <a:cubicBezTo>
                  <a:pt x="5956551" y="5409953"/>
                  <a:pt x="5954500" y="5406706"/>
                  <a:pt x="5949784" y="5401111"/>
                </a:cubicBezTo>
                <a:cubicBezTo>
                  <a:pt x="5947118" y="5398762"/>
                  <a:pt x="5948350" y="5396965"/>
                  <a:pt x="5951017" y="5399314"/>
                </a:cubicBezTo>
                <a:cubicBezTo>
                  <a:pt x="5959016" y="5406361"/>
                  <a:pt x="5963532" y="5406014"/>
                  <a:pt x="5968248" y="5411610"/>
                </a:cubicBezTo>
                <a:cubicBezTo>
                  <a:pt x="5972348" y="5418103"/>
                  <a:pt x="5983014" y="5427498"/>
                  <a:pt x="5983832" y="5432542"/>
                </a:cubicBezTo>
                <a:cubicBezTo>
                  <a:pt x="5986700" y="5440832"/>
                  <a:pt x="5995315" y="5446980"/>
                  <a:pt x="6003314" y="5454026"/>
                </a:cubicBezTo>
                <a:cubicBezTo>
                  <a:pt x="6013979" y="5463421"/>
                  <a:pt x="6021161" y="5465423"/>
                  <a:pt x="6032443" y="5473920"/>
                </a:cubicBezTo>
                <a:cubicBezTo>
                  <a:pt x="6044141" y="5475578"/>
                  <a:pt x="6059523" y="5490568"/>
                  <a:pt x="6074704" y="5499617"/>
                </a:cubicBezTo>
                <a:cubicBezTo>
                  <a:pt x="6077371" y="5501966"/>
                  <a:pt x="6082704" y="5506663"/>
                  <a:pt x="6082087" y="5507561"/>
                </a:cubicBezTo>
                <a:cubicBezTo>
                  <a:pt x="6084137" y="5510808"/>
                  <a:pt x="6082904" y="5512604"/>
                  <a:pt x="6077570" y="5507908"/>
                </a:cubicBezTo>
                <a:cubicBezTo>
                  <a:pt x="6072238" y="5503209"/>
                  <a:pt x="6065673" y="5500309"/>
                  <a:pt x="6068340" y="5502657"/>
                </a:cubicBezTo>
                <a:cubicBezTo>
                  <a:pt x="6069772" y="5506803"/>
                  <a:pt x="6070591" y="5511846"/>
                  <a:pt x="6078590" y="5518892"/>
                </a:cubicBezTo>
                <a:cubicBezTo>
                  <a:pt x="6084539" y="5522691"/>
                  <a:pt x="6089255" y="5528288"/>
                  <a:pt x="6095205" y="5532085"/>
                </a:cubicBezTo>
                <a:cubicBezTo>
                  <a:pt x="6125566" y="5550185"/>
                  <a:pt x="6153666" y="5577816"/>
                  <a:pt x="6181561" y="5599508"/>
                </a:cubicBezTo>
                <a:cubicBezTo>
                  <a:pt x="6204125" y="5616500"/>
                  <a:pt x="6225658" y="5641232"/>
                  <a:pt x="6247606" y="5659123"/>
                </a:cubicBezTo>
                <a:cubicBezTo>
                  <a:pt x="6250273" y="5661472"/>
                  <a:pt x="6249657" y="5662370"/>
                  <a:pt x="6251706" y="5665616"/>
                </a:cubicBezTo>
                <a:cubicBezTo>
                  <a:pt x="6259088" y="5673561"/>
                  <a:pt x="6267705" y="5679709"/>
                  <a:pt x="6269554" y="5677015"/>
                </a:cubicBezTo>
                <a:cubicBezTo>
                  <a:pt x="6277967" y="5677222"/>
                  <a:pt x="6294582" y="5690415"/>
                  <a:pt x="6303199" y="5696565"/>
                </a:cubicBezTo>
                <a:cubicBezTo>
                  <a:pt x="6317147" y="5707408"/>
                  <a:pt x="6331095" y="5718255"/>
                  <a:pt x="6336014" y="5729791"/>
                </a:cubicBezTo>
                <a:cubicBezTo>
                  <a:pt x="6338063" y="5733039"/>
                  <a:pt x="6340114" y="5736286"/>
                  <a:pt x="6342780" y="5738633"/>
                </a:cubicBezTo>
                <a:lnTo>
                  <a:pt x="6361825" y="5758293"/>
                </a:lnTo>
                <a:lnTo>
                  <a:pt x="6351655" y="5754938"/>
                </a:lnTo>
                <a:cubicBezTo>
                  <a:pt x="6350423" y="5756735"/>
                  <a:pt x="6355140" y="5762329"/>
                  <a:pt x="6363139" y="5769376"/>
                </a:cubicBezTo>
                <a:cubicBezTo>
                  <a:pt x="6369088" y="5773176"/>
                  <a:pt x="6375855" y="5782018"/>
                  <a:pt x="6385703" y="5786369"/>
                </a:cubicBezTo>
                <a:cubicBezTo>
                  <a:pt x="6388986" y="5787820"/>
                  <a:pt x="6396369" y="5795764"/>
                  <a:pt x="6399036" y="5798113"/>
                </a:cubicBezTo>
                <a:lnTo>
                  <a:pt x="6423997" y="5823336"/>
                </a:lnTo>
                <a:lnTo>
                  <a:pt x="6424013" y="5823664"/>
                </a:lnTo>
                <a:lnTo>
                  <a:pt x="6419785" y="5833946"/>
                </a:lnTo>
                <a:lnTo>
                  <a:pt x="6411738" y="5829477"/>
                </a:lnTo>
                <a:cubicBezTo>
                  <a:pt x="6407840" y="5828926"/>
                  <a:pt x="6409889" y="5832172"/>
                  <a:pt x="6414606" y="5837768"/>
                </a:cubicBezTo>
                <a:lnTo>
                  <a:pt x="6416470" y="5840323"/>
                </a:lnTo>
                <a:lnTo>
                  <a:pt x="6414349" y="5841030"/>
                </a:lnTo>
                <a:lnTo>
                  <a:pt x="6412756" y="5840462"/>
                </a:lnTo>
                <a:cubicBezTo>
                  <a:pt x="6408140" y="5837837"/>
                  <a:pt x="6405833" y="5836524"/>
                  <a:pt x="6405602" y="5836862"/>
                </a:cubicBezTo>
                <a:lnTo>
                  <a:pt x="6410263" y="5842393"/>
                </a:lnTo>
                <a:lnTo>
                  <a:pt x="6401428" y="5845340"/>
                </a:lnTo>
                <a:cubicBezTo>
                  <a:pt x="6394528" y="5845328"/>
                  <a:pt x="6385956" y="5843578"/>
                  <a:pt x="6375562" y="5840208"/>
                </a:cubicBezTo>
                <a:cubicBezTo>
                  <a:pt x="6353810" y="5829409"/>
                  <a:pt x="6332063" y="5818607"/>
                  <a:pt x="6309353" y="5803749"/>
                </a:cubicBezTo>
                <a:cubicBezTo>
                  <a:pt x="6281141" y="5781859"/>
                  <a:pt x="6235279" y="5782729"/>
                  <a:pt x="6239747" y="5720462"/>
                </a:cubicBezTo>
                <a:cubicBezTo>
                  <a:pt x="6240452" y="5707196"/>
                  <a:pt x="6223243" y="5699370"/>
                  <a:pt x="6214418" y="5710748"/>
                </a:cubicBezTo>
                <a:cubicBezTo>
                  <a:pt x="6175535" y="5757360"/>
                  <a:pt x="6164014" y="5708647"/>
                  <a:pt x="6151089" y="5686468"/>
                </a:cubicBezTo>
                <a:cubicBezTo>
                  <a:pt x="6141749" y="5663198"/>
                  <a:pt x="6132664" y="5657255"/>
                  <a:pt x="6110915" y="5646455"/>
                </a:cubicBezTo>
                <a:cubicBezTo>
                  <a:pt x="6046626" y="5618112"/>
                  <a:pt x="5977097" y="5600064"/>
                  <a:pt x="5926878" y="5550049"/>
                </a:cubicBezTo>
                <a:cubicBezTo>
                  <a:pt x="5849408" y="5482203"/>
                  <a:pt x="5756209" y="5445236"/>
                  <a:pt x="5670873" y="5392829"/>
                </a:cubicBezTo>
                <a:cubicBezTo>
                  <a:pt x="5629998" y="5366082"/>
                  <a:pt x="5586499" y="5344480"/>
                  <a:pt x="5543001" y="5322880"/>
                </a:cubicBezTo>
                <a:cubicBezTo>
                  <a:pt x="5534877" y="5320998"/>
                  <a:pt x="5527456" y="5305847"/>
                  <a:pt x="5517927" y="5330492"/>
                </a:cubicBezTo>
                <a:cubicBezTo>
                  <a:pt x="5500792" y="5387902"/>
                  <a:pt x="5475719" y="5395514"/>
                  <a:pt x="5436506" y="5359561"/>
                </a:cubicBezTo>
                <a:cubicBezTo>
                  <a:pt x="5411876" y="5336583"/>
                  <a:pt x="5391087" y="5329843"/>
                  <a:pt x="5366272" y="5354779"/>
                </a:cubicBezTo>
                <a:cubicBezTo>
                  <a:pt x="5352903" y="5363187"/>
                  <a:pt x="5340496" y="5375657"/>
                  <a:pt x="5324953" y="5358621"/>
                </a:cubicBezTo>
                <a:cubicBezTo>
                  <a:pt x="5273772" y="5304545"/>
                  <a:pt x="5206163" y="5294616"/>
                  <a:pt x="5145457" y="5265188"/>
                </a:cubicBezTo>
                <a:cubicBezTo>
                  <a:pt x="5127289" y="5253300"/>
                  <a:pt x="5107459" y="5250620"/>
                  <a:pt x="5111487" y="5218942"/>
                </a:cubicBezTo>
                <a:cubicBezTo>
                  <a:pt x="5118390" y="5199444"/>
                  <a:pt x="5098560" y="5196760"/>
                  <a:pt x="5086856" y="5195962"/>
                </a:cubicBezTo>
                <a:cubicBezTo>
                  <a:pt x="5070608" y="5192194"/>
                  <a:pt x="5056281" y="5196545"/>
                  <a:pt x="5045793" y="5217131"/>
                </a:cubicBezTo>
                <a:cubicBezTo>
                  <a:pt x="5043173" y="5222279"/>
                  <a:pt x="5039851" y="5240690"/>
                  <a:pt x="5043432" y="5239603"/>
                </a:cubicBezTo>
                <a:cubicBezTo>
                  <a:pt x="5090254" y="5242791"/>
                  <a:pt x="5080282" y="5298026"/>
                  <a:pt x="5108494" y="5319918"/>
                </a:cubicBezTo>
                <a:cubicBezTo>
                  <a:pt x="5172078" y="5361525"/>
                  <a:pt x="5224217" y="5419656"/>
                  <a:pt x="5273733" y="5482936"/>
                </a:cubicBezTo>
                <a:cubicBezTo>
                  <a:pt x="5291199" y="5508093"/>
                  <a:pt x="5309366" y="5519980"/>
                  <a:pt x="5332260" y="5486923"/>
                </a:cubicBezTo>
                <a:cubicBezTo>
                  <a:pt x="5337506" y="5476631"/>
                  <a:pt x="5345370" y="5461189"/>
                  <a:pt x="5359956" y="5474165"/>
                </a:cubicBezTo>
                <a:cubicBezTo>
                  <a:pt x="5369041" y="5480109"/>
                  <a:pt x="5368337" y="5493375"/>
                  <a:pt x="5363094" y="5503669"/>
                </a:cubicBezTo>
                <a:cubicBezTo>
                  <a:pt x="5346402" y="5530489"/>
                  <a:pt x="5356448" y="5540491"/>
                  <a:pt x="5379157" y="5555351"/>
                </a:cubicBezTo>
                <a:cubicBezTo>
                  <a:pt x="5406408" y="5573183"/>
                  <a:pt x="5433658" y="5591015"/>
                  <a:pt x="5466854" y="5585289"/>
                </a:cubicBezTo>
                <a:cubicBezTo>
                  <a:pt x="5478559" y="5586084"/>
                  <a:pt x="5496467" y="5580646"/>
                  <a:pt x="5500308" y="5596885"/>
                </a:cubicBezTo>
                <a:cubicBezTo>
                  <a:pt x="5510869" y="5641538"/>
                  <a:pt x="5547906" y="5652046"/>
                  <a:pt x="5576116" y="5673937"/>
                </a:cubicBezTo>
                <a:cubicBezTo>
                  <a:pt x="5610791" y="5706920"/>
                  <a:pt x="5618027" y="5769983"/>
                  <a:pt x="5591550" y="5804125"/>
                </a:cubicBezTo>
                <a:cubicBezTo>
                  <a:pt x="5577481" y="5825799"/>
                  <a:pt x="5582281" y="5846097"/>
                  <a:pt x="5571793" y="5866683"/>
                </a:cubicBezTo>
                <a:cubicBezTo>
                  <a:pt x="5554587" y="5858852"/>
                  <a:pt x="5540961" y="5849938"/>
                  <a:pt x="5525674" y="5850229"/>
                </a:cubicBezTo>
                <a:cubicBezTo>
                  <a:pt x="5422948" y="5837907"/>
                  <a:pt x="5351421" y="5746503"/>
                  <a:pt x="5261803" y="5708448"/>
                </a:cubicBezTo>
                <a:cubicBezTo>
                  <a:pt x="5198476" y="5684167"/>
                  <a:pt x="5151582" y="5615739"/>
                  <a:pt x="5075145" y="5617189"/>
                </a:cubicBezTo>
                <a:cubicBezTo>
                  <a:pt x="5067021" y="5615305"/>
                  <a:pt x="5054356" y="5610449"/>
                  <a:pt x="5055058" y="5597184"/>
                </a:cubicBezTo>
                <a:cubicBezTo>
                  <a:pt x="5060743" y="5556300"/>
                  <a:pt x="5036631" y="5567971"/>
                  <a:pt x="5017763" y="5569349"/>
                </a:cubicBezTo>
                <a:cubicBezTo>
                  <a:pt x="5007017" y="5572611"/>
                  <a:pt x="4992690" y="5576961"/>
                  <a:pt x="4983606" y="5571014"/>
                </a:cubicBezTo>
                <a:cubicBezTo>
                  <a:pt x="4929804" y="5522088"/>
                  <a:pt x="4855991" y="5518393"/>
                  <a:pt x="4802190" y="5469465"/>
                </a:cubicBezTo>
                <a:cubicBezTo>
                  <a:pt x="4767572" y="5450245"/>
                  <a:pt x="4721538" y="5421982"/>
                  <a:pt x="4677926" y="5396518"/>
                </a:cubicBezTo>
                <a:lnTo>
                  <a:pt x="4673381" y="5393975"/>
                </a:lnTo>
                <a:lnTo>
                  <a:pt x="4588341" y="5331789"/>
                </a:lnTo>
                <a:cubicBezTo>
                  <a:pt x="4554492" y="5306509"/>
                  <a:pt x="4523463" y="5283335"/>
                  <a:pt x="4489614" y="5258055"/>
                </a:cubicBezTo>
                <a:cubicBezTo>
                  <a:pt x="4483972" y="5253842"/>
                  <a:pt x="4477720" y="5250678"/>
                  <a:pt x="4471468" y="5247516"/>
                </a:cubicBezTo>
                <a:cubicBezTo>
                  <a:pt x="4468646" y="5245408"/>
                  <a:pt x="4467048" y="5241201"/>
                  <a:pt x="4461406" y="5236989"/>
                </a:cubicBezTo>
                <a:cubicBezTo>
                  <a:pt x="4444481" y="5224348"/>
                  <a:pt x="4426946" y="5212758"/>
                  <a:pt x="4411621" y="5204324"/>
                </a:cubicBezTo>
                <a:cubicBezTo>
                  <a:pt x="4405979" y="5200111"/>
                  <a:pt x="4396905" y="5194841"/>
                  <a:pt x="4391875" y="5189578"/>
                </a:cubicBezTo>
                <a:cubicBezTo>
                  <a:pt x="4384635" y="5181158"/>
                  <a:pt x="4372742" y="5173781"/>
                  <a:pt x="4364278" y="5167461"/>
                </a:cubicBezTo>
                <a:cubicBezTo>
                  <a:pt x="4355816" y="5161142"/>
                  <a:pt x="4345754" y="5150614"/>
                  <a:pt x="4335459" y="5147443"/>
                </a:cubicBezTo>
                <a:cubicBezTo>
                  <a:pt x="4328597" y="5145331"/>
                  <a:pt x="4327607" y="5140075"/>
                  <a:pt x="4321967" y="5135861"/>
                </a:cubicBezTo>
                <a:cubicBezTo>
                  <a:pt x="4288118" y="5110580"/>
                  <a:pt x="4251448" y="5083194"/>
                  <a:pt x="4214778" y="5055807"/>
                </a:cubicBezTo>
                <a:cubicBezTo>
                  <a:pt x="4190379" y="5042102"/>
                  <a:pt x="4169034" y="5023150"/>
                  <a:pt x="4146468" y="5006296"/>
                </a:cubicBezTo>
                <a:cubicBezTo>
                  <a:pt x="4140826" y="5002082"/>
                  <a:pt x="4134574" y="4998919"/>
                  <a:pt x="4130532" y="4998913"/>
                </a:cubicBezTo>
                <a:cubicBezTo>
                  <a:pt x="4138382" y="5006283"/>
                  <a:pt x="4146235" y="5013653"/>
                  <a:pt x="4154697" y="5019973"/>
                </a:cubicBezTo>
                <a:cubicBezTo>
                  <a:pt x="4165979" y="5028400"/>
                  <a:pt x="4177263" y="5036827"/>
                  <a:pt x="4188546" y="5045252"/>
                </a:cubicBezTo>
                <a:cubicBezTo>
                  <a:pt x="4194187" y="5049466"/>
                  <a:pt x="4205470" y="5057893"/>
                  <a:pt x="4200205" y="5059987"/>
                </a:cubicBezTo>
                <a:cubicBezTo>
                  <a:pt x="4198984" y="5062087"/>
                  <a:pt x="4204626" y="5066300"/>
                  <a:pt x="4207446" y="5068406"/>
                </a:cubicBezTo>
                <a:cubicBezTo>
                  <a:pt x="4224371" y="5081047"/>
                  <a:pt x="4241296" y="5093687"/>
                  <a:pt x="4258220" y="5106328"/>
                </a:cubicBezTo>
                <a:cubicBezTo>
                  <a:pt x="4261041" y="5108433"/>
                  <a:pt x="4263862" y="5110541"/>
                  <a:pt x="4266682" y="5112648"/>
                </a:cubicBezTo>
                <a:cubicBezTo>
                  <a:pt x="4269504" y="5114754"/>
                  <a:pt x="4268892" y="5115805"/>
                  <a:pt x="4268282" y="5116854"/>
                </a:cubicBezTo>
                <a:cubicBezTo>
                  <a:pt x="4268282" y="5116854"/>
                  <a:pt x="4268282" y="5116854"/>
                  <a:pt x="4267670" y="5117904"/>
                </a:cubicBezTo>
                <a:cubicBezTo>
                  <a:pt x="4267670" y="5117904"/>
                  <a:pt x="4264849" y="5115798"/>
                  <a:pt x="4264849" y="5115798"/>
                </a:cubicBezTo>
                <a:cubicBezTo>
                  <a:pt x="4245715" y="5100001"/>
                  <a:pt x="4224748" y="5087353"/>
                  <a:pt x="4204392" y="5073657"/>
                </a:cubicBezTo>
                <a:cubicBezTo>
                  <a:pt x="4190288" y="5063123"/>
                  <a:pt x="4179005" y="5054697"/>
                  <a:pt x="4163679" y="5046263"/>
                </a:cubicBezTo>
                <a:cubicBezTo>
                  <a:pt x="4160248" y="5045206"/>
                  <a:pt x="4157427" y="5043100"/>
                  <a:pt x="4157427" y="5043100"/>
                </a:cubicBezTo>
                <a:cubicBezTo>
                  <a:pt x="4142334" y="5027310"/>
                  <a:pt x="4127009" y="5018877"/>
                  <a:pt x="4110696" y="5005186"/>
                </a:cubicBezTo>
                <a:cubicBezTo>
                  <a:pt x="4105054" y="5000973"/>
                  <a:pt x="4095980" y="4995702"/>
                  <a:pt x="4088740" y="4987282"/>
                </a:cubicBezTo>
                <a:cubicBezTo>
                  <a:pt x="4083710" y="4982020"/>
                  <a:pt x="4077457" y="4978856"/>
                  <a:pt x="4072803" y="4979898"/>
                </a:cubicBezTo>
                <a:cubicBezTo>
                  <a:pt x="4064717" y="4979886"/>
                  <a:pt x="4064108" y="4980936"/>
                  <a:pt x="4074779" y="4990414"/>
                </a:cubicBezTo>
                <a:cubicBezTo>
                  <a:pt x="4085451" y="4999890"/>
                  <a:pt x="4086440" y="5005147"/>
                  <a:pt x="4098334" y="5012522"/>
                </a:cubicBezTo>
                <a:cubicBezTo>
                  <a:pt x="4107407" y="5017793"/>
                  <a:pt x="4115259" y="5025163"/>
                  <a:pt x="4123721" y="5031484"/>
                </a:cubicBezTo>
                <a:cubicBezTo>
                  <a:pt x="4126541" y="5033590"/>
                  <a:pt x="4129363" y="5035698"/>
                  <a:pt x="4134393" y="5040961"/>
                </a:cubicBezTo>
                <a:cubicBezTo>
                  <a:pt x="4123110" y="5032534"/>
                  <a:pt x="4114036" y="5027263"/>
                  <a:pt x="4105575" y="5020944"/>
                </a:cubicBezTo>
                <a:cubicBezTo>
                  <a:pt x="4104352" y="5023043"/>
                  <a:pt x="4100310" y="5023036"/>
                  <a:pt x="4106939" y="5032507"/>
                </a:cubicBezTo>
                <a:cubicBezTo>
                  <a:pt x="4108539" y="5036713"/>
                  <a:pt x="4114180" y="5040927"/>
                  <a:pt x="4122642" y="5047248"/>
                </a:cubicBezTo>
                <a:cubicBezTo>
                  <a:pt x="4125463" y="5049353"/>
                  <a:pt x="4127673" y="5052511"/>
                  <a:pt x="4123630" y="5052504"/>
                </a:cubicBezTo>
                <a:cubicBezTo>
                  <a:pt x="4120809" y="5050398"/>
                  <a:pt x="4120198" y="5051449"/>
                  <a:pt x="4117378" y="5049340"/>
                </a:cubicBezTo>
                <a:cubicBezTo>
                  <a:pt x="4103275" y="5038808"/>
                  <a:pt x="4087948" y="5030374"/>
                  <a:pt x="4078498" y="5018798"/>
                </a:cubicBezTo>
                <a:cubicBezTo>
                  <a:pt x="4071258" y="5010377"/>
                  <a:pt x="4059974" y="5001950"/>
                  <a:pt x="4053111" y="4999837"/>
                </a:cubicBezTo>
                <a:cubicBezTo>
                  <a:pt x="4045637" y="4998773"/>
                  <a:pt x="4037174" y="4992453"/>
                  <a:pt x="4025891" y="4984027"/>
                </a:cubicBezTo>
                <a:cubicBezTo>
                  <a:pt x="4017429" y="4977706"/>
                  <a:pt x="4008967" y="4971386"/>
                  <a:pt x="4005912" y="4976637"/>
                </a:cubicBezTo>
                <a:cubicBezTo>
                  <a:pt x="4004690" y="4978736"/>
                  <a:pt x="3996227" y="4972416"/>
                  <a:pt x="3989975" y="4969253"/>
                </a:cubicBezTo>
                <a:cubicBezTo>
                  <a:pt x="3984334" y="4965040"/>
                  <a:pt x="3978692" y="4960826"/>
                  <a:pt x="3975871" y="4958720"/>
                </a:cubicBezTo>
                <a:cubicBezTo>
                  <a:pt x="3970231" y="4954506"/>
                  <a:pt x="3966399" y="4952399"/>
                  <a:pt x="3964806" y="4952527"/>
                </a:cubicBezTo>
                <a:cubicBezTo>
                  <a:pt x="3963214" y="4952656"/>
                  <a:pt x="3963860" y="4955022"/>
                  <a:pt x="3967175" y="4959757"/>
                </a:cubicBezTo>
                <a:cubicBezTo>
                  <a:pt x="3968774" y="4963963"/>
                  <a:pt x="3969763" y="4969220"/>
                  <a:pt x="3978836" y="4974491"/>
                </a:cubicBezTo>
                <a:cubicBezTo>
                  <a:pt x="3990730" y="4981866"/>
                  <a:pt x="4002013" y="4990294"/>
                  <a:pt x="4012684" y="4999771"/>
                </a:cubicBezTo>
                <a:cubicBezTo>
                  <a:pt x="4026177" y="5011354"/>
                  <a:pt x="4038071" y="5018731"/>
                  <a:pt x="4049354" y="5027157"/>
                </a:cubicBezTo>
                <a:cubicBezTo>
                  <a:pt x="4060638" y="5035585"/>
                  <a:pt x="4067878" y="5044004"/>
                  <a:pt x="4079162" y="5052431"/>
                </a:cubicBezTo>
                <a:cubicBezTo>
                  <a:pt x="4087624" y="5058751"/>
                  <a:pt x="4088612" y="5064008"/>
                  <a:pt x="4085557" y="5069258"/>
                </a:cubicBezTo>
                <a:cubicBezTo>
                  <a:pt x="4081514" y="5069251"/>
                  <a:pt x="4090355" y="5081879"/>
                  <a:pt x="4096606" y="5085042"/>
                </a:cubicBezTo>
                <a:cubicBezTo>
                  <a:pt x="4107890" y="5093469"/>
                  <a:pt x="4115130" y="5101889"/>
                  <a:pt x="4128245" y="5107165"/>
                </a:cubicBezTo>
                <a:cubicBezTo>
                  <a:pt x="4134498" y="5110328"/>
                  <a:pt x="4142350" y="5117699"/>
                  <a:pt x="4141127" y="5119799"/>
                </a:cubicBezTo>
                <a:cubicBezTo>
                  <a:pt x="4138684" y="5123998"/>
                  <a:pt x="4144937" y="5127162"/>
                  <a:pt x="4151190" y="5130326"/>
                </a:cubicBezTo>
                <a:cubicBezTo>
                  <a:pt x="4168724" y="5141916"/>
                  <a:pt x="4168724" y="5141916"/>
                  <a:pt x="4185039" y="5155606"/>
                </a:cubicBezTo>
                <a:cubicBezTo>
                  <a:pt x="4195710" y="5165082"/>
                  <a:pt x="4206382" y="5174560"/>
                  <a:pt x="4217665" y="5182985"/>
                </a:cubicBezTo>
                <a:cubicBezTo>
                  <a:pt x="4231159" y="5194570"/>
                  <a:pt x="4247472" y="5208260"/>
                  <a:pt x="4261576" y="5218793"/>
                </a:cubicBezTo>
                <a:cubicBezTo>
                  <a:pt x="4264397" y="5220900"/>
                  <a:pt x="4264397" y="5220900"/>
                  <a:pt x="4267217" y="5223006"/>
                </a:cubicBezTo>
                <a:cubicBezTo>
                  <a:pt x="4270038" y="5225113"/>
                  <a:pt x="4265385" y="5226158"/>
                  <a:pt x="4271026" y="5230370"/>
                </a:cubicBezTo>
                <a:cubicBezTo>
                  <a:pt x="4277280" y="5233533"/>
                  <a:pt x="4280710" y="5234590"/>
                  <a:pt x="4283531" y="5236698"/>
                </a:cubicBezTo>
                <a:cubicBezTo>
                  <a:pt x="4291993" y="5243017"/>
                  <a:pt x="4296414" y="5249330"/>
                  <a:pt x="4302055" y="5253545"/>
                </a:cubicBezTo>
                <a:cubicBezTo>
                  <a:pt x="4310516" y="5259863"/>
                  <a:pt x="4316770" y="5263027"/>
                  <a:pt x="4321800" y="5268290"/>
                </a:cubicBezTo>
                <a:cubicBezTo>
                  <a:pt x="4326830" y="5273555"/>
                  <a:pt x="4329651" y="5275661"/>
                  <a:pt x="4335293" y="5279875"/>
                </a:cubicBezTo>
                <a:cubicBezTo>
                  <a:pt x="4346577" y="5288301"/>
                  <a:pt x="4356638" y="5298828"/>
                  <a:pt x="4367920" y="5307254"/>
                </a:cubicBezTo>
                <a:cubicBezTo>
                  <a:pt x="4369520" y="5311461"/>
                  <a:pt x="4378592" y="5316731"/>
                  <a:pt x="4384234" y="5320945"/>
                </a:cubicBezTo>
                <a:cubicBezTo>
                  <a:pt x="4387056" y="5323052"/>
                  <a:pt x="4389876" y="5325158"/>
                  <a:pt x="4389876" y="5325158"/>
                </a:cubicBezTo>
                <a:cubicBezTo>
                  <a:pt x="4409622" y="5339905"/>
                  <a:pt x="4429367" y="5354652"/>
                  <a:pt x="4448501" y="5370449"/>
                </a:cubicBezTo>
                <a:cubicBezTo>
                  <a:pt x="4467635" y="5386246"/>
                  <a:pt x="4484561" y="5398885"/>
                  <a:pt x="4504305" y="5413632"/>
                </a:cubicBezTo>
                <a:lnTo>
                  <a:pt x="4519074" y="5424662"/>
                </a:lnTo>
                <a:lnTo>
                  <a:pt x="4519081" y="5424891"/>
                </a:lnTo>
                <a:cubicBezTo>
                  <a:pt x="4528293" y="5439497"/>
                  <a:pt x="4539887" y="5447942"/>
                  <a:pt x="4552464" y="5454456"/>
                </a:cubicBezTo>
                <a:lnTo>
                  <a:pt x="4568754" y="5461914"/>
                </a:lnTo>
                <a:lnTo>
                  <a:pt x="4588335" y="5476902"/>
                </a:lnTo>
                <a:lnTo>
                  <a:pt x="4583821" y="5482802"/>
                </a:lnTo>
                <a:cubicBezTo>
                  <a:pt x="4573051" y="5492801"/>
                  <a:pt x="4559355" y="5501853"/>
                  <a:pt x="4593226" y="5511148"/>
                </a:cubicBezTo>
                <a:cubicBezTo>
                  <a:pt x="4613056" y="5513832"/>
                  <a:pt x="4619516" y="5524921"/>
                  <a:pt x="4605448" y="5546596"/>
                </a:cubicBezTo>
                <a:cubicBezTo>
                  <a:pt x="4600205" y="5556888"/>
                  <a:pt x="4594961" y="5567182"/>
                  <a:pt x="4608586" y="5576098"/>
                </a:cubicBezTo>
                <a:cubicBezTo>
                  <a:pt x="4618629" y="5586100"/>
                  <a:pt x="4627456" y="5574720"/>
                  <a:pt x="4637241" y="5567399"/>
                </a:cubicBezTo>
                <a:cubicBezTo>
                  <a:pt x="4661096" y="5538402"/>
                  <a:pt x="4692631" y="5541883"/>
                  <a:pt x="4704852" y="5577328"/>
                </a:cubicBezTo>
                <a:cubicBezTo>
                  <a:pt x="4709651" y="5597624"/>
                  <a:pt x="4719696" y="5607627"/>
                  <a:pt x="4734984" y="5607338"/>
                </a:cubicBezTo>
                <a:lnTo>
                  <a:pt x="4763677" y="5611862"/>
                </a:lnTo>
                <a:lnTo>
                  <a:pt x="4793012" y="5633772"/>
                </a:lnTo>
                <a:cubicBezTo>
                  <a:pt x="4805894" y="5646405"/>
                  <a:pt x="4820609" y="5655888"/>
                  <a:pt x="4834101" y="5667471"/>
                </a:cubicBezTo>
                <a:lnTo>
                  <a:pt x="4954061" y="5757062"/>
                </a:lnTo>
                <a:lnTo>
                  <a:pt x="4937260" y="5780871"/>
                </a:lnTo>
                <a:cubicBezTo>
                  <a:pt x="4927476" y="5788189"/>
                  <a:pt x="4925814" y="5797397"/>
                  <a:pt x="4928693" y="5809574"/>
                </a:cubicBezTo>
                <a:cubicBezTo>
                  <a:pt x="4928251" y="5840163"/>
                  <a:pt x="4913923" y="5844514"/>
                  <a:pt x="4889551" y="5838860"/>
                </a:cubicBezTo>
                <a:cubicBezTo>
                  <a:pt x="4820019" y="5820812"/>
                  <a:pt x="4753813" y="5784353"/>
                  <a:pt x="4687606" y="5747891"/>
                </a:cubicBezTo>
                <a:cubicBezTo>
                  <a:pt x="4660354" y="5730062"/>
                  <a:pt x="4630481" y="5717376"/>
                  <a:pt x="4607587" y="5750432"/>
                </a:cubicBezTo>
                <a:cubicBezTo>
                  <a:pt x="4590896" y="5777251"/>
                  <a:pt x="4616485" y="5804289"/>
                  <a:pt x="4632991" y="5825381"/>
                </a:cubicBezTo>
                <a:cubicBezTo>
                  <a:pt x="4663122" y="5855392"/>
                  <a:pt x="4666259" y="5884893"/>
                  <a:pt x="4648866" y="5924978"/>
                </a:cubicBezTo>
                <a:cubicBezTo>
                  <a:pt x="4639341" y="5949627"/>
                  <a:pt x="4623611" y="5980505"/>
                  <a:pt x="4632953" y="6003775"/>
                </a:cubicBezTo>
                <a:cubicBezTo>
                  <a:pt x="4666220" y="6063285"/>
                  <a:pt x="4640004" y="6114753"/>
                  <a:pt x="4630031" y="6169988"/>
                </a:cubicBezTo>
                <a:cubicBezTo>
                  <a:pt x="4623385" y="6206811"/>
                  <a:pt x="4600231" y="6222543"/>
                  <a:pt x="4580143" y="6202536"/>
                </a:cubicBezTo>
                <a:cubicBezTo>
                  <a:pt x="4522763" y="6154695"/>
                  <a:pt x="4446584" y="6173472"/>
                  <a:pt x="4397069" y="6110189"/>
                </a:cubicBezTo>
                <a:cubicBezTo>
                  <a:pt x="4371477" y="6083156"/>
                  <a:pt x="4333480" y="6068584"/>
                  <a:pt x="4332707" y="6016610"/>
                </a:cubicBezTo>
                <a:cubicBezTo>
                  <a:pt x="4334368" y="6007405"/>
                  <a:pt x="4327907" y="5996315"/>
                  <a:pt x="4319782" y="5994429"/>
                </a:cubicBezTo>
                <a:cubicBezTo>
                  <a:pt x="4281083" y="5993127"/>
                  <a:pt x="4248332" y="5968264"/>
                  <a:pt x="4205536" y="5933398"/>
                </a:cubicBezTo>
                <a:cubicBezTo>
                  <a:pt x="4223516" y="5993198"/>
                  <a:pt x="4251986" y="6032415"/>
                  <a:pt x="4256344" y="6083300"/>
                </a:cubicBezTo>
                <a:cubicBezTo>
                  <a:pt x="4259225" y="6095478"/>
                  <a:pt x="4257563" y="6104683"/>
                  <a:pt x="4246816" y="6107945"/>
                </a:cubicBezTo>
                <a:cubicBezTo>
                  <a:pt x="4236070" y="6111208"/>
                  <a:pt x="4226988" y="6105265"/>
                  <a:pt x="4223148" y="6089028"/>
                </a:cubicBezTo>
                <a:cubicBezTo>
                  <a:pt x="4215724" y="6073878"/>
                  <a:pt x="4233375" y="6051116"/>
                  <a:pt x="4209004" y="6045463"/>
                </a:cubicBezTo>
                <a:cubicBezTo>
                  <a:pt x="4205423" y="6046550"/>
                  <a:pt x="4205423" y="6046550"/>
                  <a:pt x="4202802" y="6051698"/>
                </a:cubicBezTo>
                <a:cubicBezTo>
                  <a:pt x="4195196" y="6084461"/>
                  <a:pt x="4224624" y="6127737"/>
                  <a:pt x="4186441" y="6161081"/>
                </a:cubicBezTo>
                <a:cubicBezTo>
                  <a:pt x="4186441" y="6161081"/>
                  <a:pt x="4193161" y="6189495"/>
                  <a:pt x="4209150" y="6175940"/>
                </a:cubicBezTo>
                <a:cubicBezTo>
                  <a:pt x="4225138" y="6162383"/>
                  <a:pt x="4233263" y="6164269"/>
                  <a:pt x="4241645" y="6183480"/>
                </a:cubicBezTo>
                <a:cubicBezTo>
                  <a:pt x="4256489" y="6213779"/>
                  <a:pt x="4273954" y="6238932"/>
                  <a:pt x="4260143" y="6277932"/>
                </a:cubicBezTo>
                <a:cubicBezTo>
                  <a:pt x="4256819" y="6296342"/>
                  <a:pt x="4259699" y="6308520"/>
                  <a:pt x="4283111" y="6310113"/>
                </a:cubicBezTo>
                <a:cubicBezTo>
                  <a:pt x="4293856" y="6306851"/>
                  <a:pt x="4304603" y="6303589"/>
                  <a:pt x="4305821" y="6324974"/>
                </a:cubicBezTo>
                <a:cubicBezTo>
                  <a:pt x="4306078" y="6342298"/>
                  <a:pt x="4297252" y="6353678"/>
                  <a:pt x="4283886" y="6362087"/>
                </a:cubicBezTo>
                <a:cubicBezTo>
                  <a:pt x="4270516" y="6370497"/>
                  <a:pt x="4261436" y="6364551"/>
                  <a:pt x="4254972" y="6353462"/>
                </a:cubicBezTo>
                <a:cubicBezTo>
                  <a:pt x="4237507" y="6328308"/>
                  <a:pt x="4227205" y="6300982"/>
                  <a:pt x="4187547" y="6295619"/>
                </a:cubicBezTo>
                <a:cubicBezTo>
                  <a:pt x="4224656" y="6371367"/>
                  <a:pt x="4262468" y="6433849"/>
                  <a:pt x="4334178" y="6477341"/>
                </a:cubicBezTo>
                <a:cubicBezTo>
                  <a:pt x="4332000" y="6451899"/>
                  <a:pt x="4317414" y="6438925"/>
                  <a:pt x="4313571" y="6422687"/>
                </a:cubicBezTo>
                <a:cubicBezTo>
                  <a:pt x="4305191" y="6403478"/>
                  <a:pt x="4288685" y="6382384"/>
                  <a:pt x="4311838" y="6366653"/>
                </a:cubicBezTo>
                <a:cubicBezTo>
                  <a:pt x="4331411" y="6352012"/>
                  <a:pt x="4349577" y="6363899"/>
                  <a:pt x="4362501" y="6386080"/>
                </a:cubicBezTo>
                <a:lnTo>
                  <a:pt x="4496093" y="6658775"/>
                </a:lnTo>
                <a:cubicBezTo>
                  <a:pt x="4505435" y="6682042"/>
                  <a:pt x="4471869" y="6783599"/>
                  <a:pt x="4453960" y="6789036"/>
                </a:cubicBezTo>
                <a:cubicBezTo>
                  <a:pt x="4424346" y="6793674"/>
                  <a:pt x="4393771" y="6794256"/>
                  <a:pt x="4374384" y="6760985"/>
                </a:cubicBezTo>
                <a:cubicBezTo>
                  <a:pt x="4366963" y="6745836"/>
                  <a:pt x="4356218" y="6749098"/>
                  <a:pt x="4344511" y="6748299"/>
                </a:cubicBezTo>
                <a:cubicBezTo>
                  <a:pt x="4292448" y="6755404"/>
                  <a:pt x="4262315" y="6725394"/>
                  <a:pt x="4239089" y="6675887"/>
                </a:cubicBezTo>
                <a:cubicBezTo>
                  <a:pt x="4221366" y="6633410"/>
                  <a:pt x="4196480" y="6593109"/>
                  <a:pt x="4185918" y="6548453"/>
                </a:cubicBezTo>
                <a:cubicBezTo>
                  <a:pt x="4183039" y="6536275"/>
                  <a:pt x="4175617" y="6521126"/>
                  <a:pt x="4157706" y="6526563"/>
                </a:cubicBezTo>
                <a:cubicBezTo>
                  <a:pt x="4154385" y="6544975"/>
                  <a:pt x="4160845" y="6556065"/>
                  <a:pt x="4167307" y="6567157"/>
                </a:cubicBezTo>
                <a:cubicBezTo>
                  <a:pt x="4172810" y="6574187"/>
                  <a:pt x="4179273" y="6585278"/>
                  <a:pt x="4169485" y="6592600"/>
                </a:cubicBezTo>
                <a:cubicBezTo>
                  <a:pt x="4159699" y="6599923"/>
                  <a:pt x="4153239" y="6588831"/>
                  <a:pt x="4147737" y="6581799"/>
                </a:cubicBezTo>
                <a:cubicBezTo>
                  <a:pt x="4116389" y="6530407"/>
                  <a:pt x="4115871" y="6495758"/>
                  <a:pt x="4152133" y="6454293"/>
                </a:cubicBezTo>
                <a:cubicBezTo>
                  <a:pt x="4110813" y="6458136"/>
                  <a:pt x="4083562" y="6440305"/>
                  <a:pt x="4066797" y="6401889"/>
                </a:cubicBezTo>
                <a:cubicBezTo>
                  <a:pt x="4041653" y="6344261"/>
                  <a:pt x="3975519" y="6373039"/>
                  <a:pt x="3948711" y="6324618"/>
                </a:cubicBezTo>
                <a:cubicBezTo>
                  <a:pt x="3947751" y="6320559"/>
                  <a:pt x="3944168" y="6321646"/>
                  <a:pt x="3940587" y="6322732"/>
                </a:cubicBezTo>
                <a:cubicBezTo>
                  <a:pt x="3883277" y="6340131"/>
                  <a:pt x="3874710" y="6368836"/>
                  <a:pt x="3911563" y="6427260"/>
                </a:cubicBezTo>
                <a:lnTo>
                  <a:pt x="3928065" y="6448354"/>
                </a:lnTo>
                <a:cubicBezTo>
                  <a:pt x="3946750" y="6494891"/>
                  <a:pt x="3995048" y="6536789"/>
                  <a:pt x="3938257" y="6588835"/>
                </a:cubicBezTo>
                <a:cubicBezTo>
                  <a:pt x="3934676" y="6589923"/>
                  <a:pt x="3933012" y="6599129"/>
                  <a:pt x="3933971" y="6603188"/>
                </a:cubicBezTo>
                <a:cubicBezTo>
                  <a:pt x="3935708" y="6659219"/>
                  <a:pt x="3917097" y="6677924"/>
                  <a:pt x="3867395" y="6662557"/>
                </a:cubicBezTo>
                <a:cubicBezTo>
                  <a:pt x="3859272" y="6660671"/>
                  <a:pt x="3846605" y="6655814"/>
                  <a:pt x="3842321" y="6670170"/>
                </a:cubicBezTo>
                <a:cubicBezTo>
                  <a:pt x="3837337" y="6697786"/>
                  <a:pt x="3820128" y="6689959"/>
                  <a:pt x="3802921" y="6682131"/>
                </a:cubicBezTo>
                <a:lnTo>
                  <a:pt x="3801960" y="6681709"/>
                </a:lnTo>
                <a:lnTo>
                  <a:pt x="3792202" y="6673520"/>
                </a:lnTo>
                <a:cubicBezTo>
                  <a:pt x="3792202" y="6673520"/>
                  <a:pt x="3789755" y="6670884"/>
                  <a:pt x="3787307" y="6668247"/>
                </a:cubicBezTo>
                <a:cubicBezTo>
                  <a:pt x="3777144" y="6652589"/>
                  <a:pt x="3762138" y="6642704"/>
                  <a:pt x="3750591" y="6628695"/>
                </a:cubicBezTo>
                <a:cubicBezTo>
                  <a:pt x="3739045" y="6614686"/>
                  <a:pt x="3726807" y="6601504"/>
                  <a:pt x="3713876" y="6589144"/>
                </a:cubicBezTo>
                <a:cubicBezTo>
                  <a:pt x="3675085" y="6552067"/>
                  <a:pt x="3642201" y="6513503"/>
                  <a:pt x="3604795" y="6474775"/>
                </a:cubicBezTo>
                <a:cubicBezTo>
                  <a:pt x="3604795" y="6474775"/>
                  <a:pt x="3605486" y="6473952"/>
                  <a:pt x="3603039" y="6471314"/>
                </a:cubicBezTo>
                <a:cubicBezTo>
                  <a:pt x="3606870" y="6472302"/>
                  <a:pt x="3608626" y="6475764"/>
                  <a:pt x="3613521" y="6481037"/>
                </a:cubicBezTo>
                <a:cubicBezTo>
                  <a:pt x="3615968" y="6483674"/>
                  <a:pt x="3616661" y="6482849"/>
                  <a:pt x="3616661" y="6482849"/>
                </a:cubicBezTo>
                <a:cubicBezTo>
                  <a:pt x="3617353" y="6482024"/>
                  <a:pt x="3618736" y="6480377"/>
                  <a:pt x="3615597" y="6478563"/>
                </a:cubicBezTo>
                <a:cubicBezTo>
                  <a:pt x="3613149" y="6475928"/>
                  <a:pt x="3612085" y="6471641"/>
                  <a:pt x="3609638" y="6469005"/>
                </a:cubicBezTo>
                <a:cubicBezTo>
                  <a:pt x="3594259" y="6454009"/>
                  <a:pt x="3584097" y="6438352"/>
                  <a:pt x="3569410" y="6422531"/>
                </a:cubicBezTo>
                <a:cubicBezTo>
                  <a:pt x="3525351" y="6375069"/>
                  <a:pt x="3478846" y="6324971"/>
                  <a:pt x="3434788" y="6277510"/>
                </a:cubicBezTo>
                <a:cubicBezTo>
                  <a:pt x="3420103" y="6261689"/>
                  <a:pt x="3408556" y="6247681"/>
                  <a:pt x="3404671" y="6235649"/>
                </a:cubicBezTo>
                <a:cubicBezTo>
                  <a:pt x="3408503" y="6236636"/>
                  <a:pt x="3413399" y="6241910"/>
                  <a:pt x="3416538" y="6243722"/>
                </a:cubicBezTo>
                <a:cubicBezTo>
                  <a:pt x="3432609" y="6257893"/>
                  <a:pt x="3437504" y="6263167"/>
                  <a:pt x="3438248" y="6273387"/>
                </a:cubicBezTo>
                <a:cubicBezTo>
                  <a:pt x="3439312" y="6277674"/>
                  <a:pt x="3441759" y="6280310"/>
                  <a:pt x="3444899" y="6282122"/>
                </a:cubicBezTo>
                <a:cubicBezTo>
                  <a:pt x="3453625" y="6288383"/>
                  <a:pt x="3462725" y="6299755"/>
                  <a:pt x="3470068" y="6307664"/>
                </a:cubicBezTo>
                <a:cubicBezTo>
                  <a:pt x="3484753" y="6323484"/>
                  <a:pt x="3496992" y="6336669"/>
                  <a:pt x="3513755" y="6350016"/>
                </a:cubicBezTo>
                <a:cubicBezTo>
                  <a:pt x="3519341" y="6354466"/>
                  <a:pt x="3529824" y="6364188"/>
                  <a:pt x="3531579" y="6367648"/>
                </a:cubicBezTo>
                <a:cubicBezTo>
                  <a:pt x="3539295" y="6380670"/>
                  <a:pt x="3552917" y="6392204"/>
                  <a:pt x="3558876" y="6401763"/>
                </a:cubicBezTo>
                <a:cubicBezTo>
                  <a:pt x="3563080" y="6407862"/>
                  <a:pt x="3567974" y="6413135"/>
                  <a:pt x="3573561" y="6417584"/>
                </a:cubicBezTo>
                <a:cubicBezTo>
                  <a:pt x="3584737" y="6426483"/>
                  <a:pt x="3592080" y="6434392"/>
                  <a:pt x="3600487" y="6446589"/>
                </a:cubicBezTo>
                <a:cubicBezTo>
                  <a:pt x="3607138" y="6455323"/>
                  <a:pt x="3612033" y="6460596"/>
                  <a:pt x="3620760" y="6466859"/>
                </a:cubicBezTo>
                <a:cubicBezTo>
                  <a:pt x="3636458" y="6475919"/>
                  <a:pt x="3654284" y="6493552"/>
                  <a:pt x="3670725" y="6512833"/>
                </a:cubicBezTo>
                <a:cubicBezTo>
                  <a:pt x="3675621" y="6518107"/>
                  <a:pt x="3679825" y="6524205"/>
                  <a:pt x="3681580" y="6527666"/>
                </a:cubicBezTo>
                <a:cubicBezTo>
                  <a:pt x="3691051" y="6544148"/>
                  <a:pt x="3702598" y="6558156"/>
                  <a:pt x="3714836" y="6571340"/>
                </a:cubicBezTo>
                <a:cubicBezTo>
                  <a:pt x="3727075" y="6584523"/>
                  <a:pt x="3741760" y="6600344"/>
                  <a:pt x="3753999" y="6613527"/>
                </a:cubicBezTo>
                <a:cubicBezTo>
                  <a:pt x="3768685" y="6629349"/>
                  <a:pt x="3786511" y="6646981"/>
                  <a:pt x="3803273" y="6660328"/>
                </a:cubicBezTo>
                <a:cubicBezTo>
                  <a:pt x="3808168" y="6665602"/>
                  <a:pt x="3813063" y="6670875"/>
                  <a:pt x="3815512" y="6673513"/>
                </a:cubicBezTo>
                <a:cubicBezTo>
                  <a:pt x="3822854" y="6681422"/>
                  <a:pt x="3825994" y="6683235"/>
                  <a:pt x="3829825" y="6684222"/>
                </a:cubicBezTo>
                <a:cubicBezTo>
                  <a:pt x="3812000" y="6666588"/>
                  <a:pt x="3801837" y="6650932"/>
                  <a:pt x="3787150" y="6635111"/>
                </a:cubicBezTo>
                <a:cubicBezTo>
                  <a:pt x="3768261" y="6613193"/>
                  <a:pt x="3749371" y="6591275"/>
                  <a:pt x="3733622" y="6571169"/>
                </a:cubicBezTo>
                <a:cubicBezTo>
                  <a:pt x="3722075" y="6557160"/>
                  <a:pt x="3710528" y="6543153"/>
                  <a:pt x="3698982" y="6529144"/>
                </a:cubicBezTo>
                <a:cubicBezTo>
                  <a:pt x="3684987" y="6512498"/>
                  <a:pt x="3671366" y="6500964"/>
                  <a:pt x="3659819" y="6486955"/>
                </a:cubicBezTo>
                <a:cubicBezTo>
                  <a:pt x="3650720" y="6475584"/>
                  <a:pt x="3641301" y="6470147"/>
                  <a:pt x="3629063" y="6456965"/>
                </a:cubicBezTo>
                <a:cubicBezTo>
                  <a:pt x="3622411" y="6448229"/>
                  <a:pt x="3611929" y="6438507"/>
                  <a:pt x="3602138" y="6427960"/>
                </a:cubicBezTo>
                <a:cubicBezTo>
                  <a:pt x="3599690" y="6425323"/>
                  <a:pt x="3599690" y="6425323"/>
                  <a:pt x="3597243" y="6422687"/>
                </a:cubicBezTo>
                <a:cubicBezTo>
                  <a:pt x="3583993" y="6416261"/>
                  <a:pt x="3572447" y="6402254"/>
                  <a:pt x="3561591" y="6387421"/>
                </a:cubicBezTo>
                <a:cubicBezTo>
                  <a:pt x="3553184" y="6375225"/>
                  <a:pt x="3542702" y="6365502"/>
                  <a:pt x="3534987" y="6352481"/>
                </a:cubicBezTo>
                <a:cubicBezTo>
                  <a:pt x="3534987" y="6352481"/>
                  <a:pt x="3532539" y="6349845"/>
                  <a:pt x="3529400" y="6348033"/>
                </a:cubicBezTo>
                <a:cubicBezTo>
                  <a:pt x="3526260" y="6346221"/>
                  <a:pt x="3523812" y="6343583"/>
                  <a:pt x="3521365" y="6340948"/>
                </a:cubicBezTo>
                <a:cubicBezTo>
                  <a:pt x="3497579" y="6313755"/>
                  <a:pt x="3470336" y="6290686"/>
                  <a:pt x="3447243" y="6262669"/>
                </a:cubicBezTo>
                <a:cubicBezTo>
                  <a:pt x="3437452" y="6252122"/>
                  <a:pt x="3430481" y="6249322"/>
                  <a:pt x="3423829" y="6240587"/>
                </a:cubicBezTo>
                <a:cubicBezTo>
                  <a:pt x="3416486" y="6232677"/>
                  <a:pt x="3406695" y="6222130"/>
                  <a:pt x="3399352" y="6214219"/>
                </a:cubicBezTo>
                <a:cubicBezTo>
                  <a:pt x="3383975" y="6199224"/>
                  <a:pt x="3374504" y="6182742"/>
                  <a:pt x="3360882" y="6171208"/>
                </a:cubicBezTo>
                <a:cubicBezTo>
                  <a:pt x="3355986" y="6165934"/>
                  <a:pt x="3353538" y="6163298"/>
                  <a:pt x="3351091" y="6160661"/>
                </a:cubicBezTo>
                <a:cubicBezTo>
                  <a:pt x="3348643" y="6158023"/>
                  <a:pt x="3346888" y="6154562"/>
                  <a:pt x="3343057" y="6153575"/>
                </a:cubicBezTo>
                <a:cubicBezTo>
                  <a:pt x="3342365" y="6154399"/>
                  <a:pt x="3343428" y="6158685"/>
                  <a:pt x="3345875" y="6161321"/>
                </a:cubicBezTo>
                <a:cubicBezTo>
                  <a:pt x="3352527" y="6170057"/>
                  <a:pt x="3357794" y="6180440"/>
                  <a:pt x="3367584" y="6190988"/>
                </a:cubicBezTo>
                <a:cubicBezTo>
                  <a:pt x="3372481" y="6196261"/>
                  <a:pt x="3371097" y="6197910"/>
                  <a:pt x="3375300" y="6204007"/>
                </a:cubicBezTo>
                <a:cubicBezTo>
                  <a:pt x="3360985" y="6193297"/>
                  <a:pt x="3348747" y="6180115"/>
                  <a:pt x="3335817" y="6167754"/>
                </a:cubicBezTo>
                <a:cubicBezTo>
                  <a:pt x="3325334" y="6158031"/>
                  <a:pt x="3316607" y="6151770"/>
                  <a:pt x="3306125" y="6142047"/>
                </a:cubicBezTo>
                <a:cubicBezTo>
                  <a:pt x="3303677" y="6139411"/>
                  <a:pt x="3297399" y="6135788"/>
                  <a:pt x="3298462" y="6140072"/>
                </a:cubicBezTo>
                <a:cubicBezTo>
                  <a:pt x="3299525" y="6144358"/>
                  <a:pt x="3305113" y="6148807"/>
                  <a:pt x="3307560" y="6151444"/>
                </a:cubicBezTo>
                <a:cubicBezTo>
                  <a:pt x="3324695" y="6169902"/>
                  <a:pt x="3339380" y="6185722"/>
                  <a:pt x="3356513" y="6204180"/>
                </a:cubicBezTo>
                <a:cubicBezTo>
                  <a:pt x="3385886" y="6235820"/>
                  <a:pt x="3413183" y="6269934"/>
                  <a:pt x="3435957" y="6303886"/>
                </a:cubicBezTo>
                <a:cubicBezTo>
                  <a:pt x="3444363" y="6316081"/>
                  <a:pt x="3457293" y="6328441"/>
                  <a:pt x="3465700" y="6340636"/>
                </a:cubicBezTo>
                <a:cubicBezTo>
                  <a:pt x="3474799" y="6352008"/>
                  <a:pt x="3487730" y="6364367"/>
                  <a:pt x="3500659" y="6376726"/>
                </a:cubicBezTo>
                <a:cubicBezTo>
                  <a:pt x="3511834" y="6385624"/>
                  <a:pt x="3527212" y="6400620"/>
                  <a:pt x="3539450" y="6413805"/>
                </a:cubicBezTo>
                <a:cubicBezTo>
                  <a:pt x="3558340" y="6435721"/>
                  <a:pt x="3579305" y="6455168"/>
                  <a:pt x="3596811" y="6478735"/>
                </a:cubicBezTo>
                <a:cubicBezTo>
                  <a:pt x="3598567" y="6482197"/>
                  <a:pt x="3601015" y="6484833"/>
                  <a:pt x="3604154" y="6486646"/>
                </a:cubicBezTo>
                <a:cubicBezTo>
                  <a:pt x="3625811" y="6505266"/>
                  <a:pt x="3644009" y="6528009"/>
                  <a:pt x="3663591" y="6549103"/>
                </a:cubicBezTo>
                <a:cubicBezTo>
                  <a:pt x="3686312" y="6572009"/>
                  <a:pt x="3706585" y="6592278"/>
                  <a:pt x="3727231" y="6617658"/>
                </a:cubicBezTo>
                <a:lnTo>
                  <a:pt x="3773911" y="6669390"/>
                </a:lnTo>
                <a:lnTo>
                  <a:pt x="3767043" y="6666373"/>
                </a:lnTo>
                <a:cubicBezTo>
                  <a:pt x="3754705" y="6660874"/>
                  <a:pt x="3742695" y="6654731"/>
                  <a:pt x="3733131" y="6646757"/>
                </a:cubicBezTo>
                <a:lnTo>
                  <a:pt x="3643075" y="6575667"/>
                </a:lnTo>
                <a:lnTo>
                  <a:pt x="3622560" y="6553568"/>
                </a:lnTo>
                <a:lnTo>
                  <a:pt x="3630978" y="6566537"/>
                </a:lnTo>
                <a:lnTo>
                  <a:pt x="3543875" y="6501902"/>
                </a:lnTo>
                <a:lnTo>
                  <a:pt x="3454606" y="6429900"/>
                </a:lnTo>
                <a:lnTo>
                  <a:pt x="3445895" y="6419772"/>
                </a:lnTo>
                <a:cubicBezTo>
                  <a:pt x="3442755" y="6417959"/>
                  <a:pt x="3437860" y="6412686"/>
                  <a:pt x="3436796" y="6408399"/>
                </a:cubicBezTo>
                <a:cubicBezTo>
                  <a:pt x="3435041" y="6404939"/>
                  <a:pt x="3432593" y="6402301"/>
                  <a:pt x="3429453" y="6400489"/>
                </a:cubicBezTo>
                <a:cubicBezTo>
                  <a:pt x="3415139" y="6389780"/>
                  <a:pt x="3401837" y="6372310"/>
                  <a:pt x="3389599" y="6359126"/>
                </a:cubicBezTo>
                <a:cubicBezTo>
                  <a:pt x="3388215" y="6360775"/>
                  <a:pt x="3389970" y="6364236"/>
                  <a:pt x="3384383" y="6359788"/>
                </a:cubicBezTo>
                <a:cubicBezTo>
                  <a:pt x="3381936" y="6357151"/>
                  <a:pt x="3377041" y="6351877"/>
                  <a:pt x="3380872" y="6352865"/>
                </a:cubicBezTo>
                <a:cubicBezTo>
                  <a:pt x="3375976" y="6347591"/>
                  <a:pt x="3371081" y="6342317"/>
                  <a:pt x="3366186" y="6337044"/>
                </a:cubicBezTo>
                <a:cubicBezTo>
                  <a:pt x="3365840" y="6337457"/>
                  <a:pt x="3365932" y="6338734"/>
                  <a:pt x="3365413" y="6339353"/>
                </a:cubicBezTo>
                <a:lnTo>
                  <a:pt x="3362538" y="6338286"/>
                </a:lnTo>
                <a:lnTo>
                  <a:pt x="3360079" y="6335948"/>
                </a:lnTo>
                <a:lnTo>
                  <a:pt x="3357459" y="6330784"/>
                </a:lnTo>
                <a:cubicBezTo>
                  <a:pt x="3352563" y="6325510"/>
                  <a:pt x="3347668" y="6320236"/>
                  <a:pt x="3345220" y="6317600"/>
                </a:cubicBezTo>
                <a:cubicBezTo>
                  <a:pt x="3342080" y="6315787"/>
                  <a:pt x="3343145" y="6320072"/>
                  <a:pt x="3338249" y="6314799"/>
                </a:cubicBezTo>
                <a:cubicBezTo>
                  <a:pt x="3335801" y="6312163"/>
                  <a:pt x="3330215" y="6307714"/>
                  <a:pt x="3329151" y="6303428"/>
                </a:cubicBezTo>
                <a:cubicBezTo>
                  <a:pt x="3324946" y="6297330"/>
                  <a:pt x="3315528" y="6291893"/>
                  <a:pt x="3311325" y="6285795"/>
                </a:cubicBezTo>
                <a:cubicBezTo>
                  <a:pt x="3305366" y="6276237"/>
                  <a:pt x="3299779" y="6271786"/>
                  <a:pt x="3294883" y="6266513"/>
                </a:cubicBezTo>
                <a:cubicBezTo>
                  <a:pt x="3290679" y="6260415"/>
                  <a:pt x="3287541" y="6258603"/>
                  <a:pt x="3282645" y="6253329"/>
                </a:cubicBezTo>
                <a:cubicBezTo>
                  <a:pt x="3273917" y="6247069"/>
                  <a:pt x="3261679" y="6233884"/>
                  <a:pt x="3253272" y="6221688"/>
                </a:cubicBezTo>
                <a:cubicBezTo>
                  <a:pt x="3245930" y="6213778"/>
                  <a:pt x="3236511" y="6208341"/>
                  <a:pt x="3228103" y="6196146"/>
                </a:cubicBezTo>
                <a:cubicBezTo>
                  <a:pt x="3227411" y="6196970"/>
                  <a:pt x="3217993" y="6191533"/>
                  <a:pt x="3214853" y="6189721"/>
                </a:cubicBezTo>
                <a:cubicBezTo>
                  <a:pt x="3202986" y="6181647"/>
                  <a:pt x="3202986" y="6181647"/>
                  <a:pt x="3198411" y="6170439"/>
                </a:cubicBezTo>
                <a:cubicBezTo>
                  <a:pt x="3196655" y="6166978"/>
                  <a:pt x="3194900" y="6163517"/>
                  <a:pt x="3198039" y="6165329"/>
                </a:cubicBezTo>
                <a:cubicBezTo>
                  <a:pt x="3201178" y="6167142"/>
                  <a:pt x="3201871" y="6166316"/>
                  <a:pt x="3206767" y="6171590"/>
                </a:cubicBezTo>
                <a:cubicBezTo>
                  <a:pt x="3214110" y="6179500"/>
                  <a:pt x="3221452" y="6187411"/>
                  <a:pt x="3228795" y="6195320"/>
                </a:cubicBezTo>
                <a:cubicBezTo>
                  <a:pt x="3238906" y="6199933"/>
                  <a:pt x="3250080" y="6208831"/>
                  <a:pt x="3264767" y="6224652"/>
                </a:cubicBezTo>
                <a:cubicBezTo>
                  <a:pt x="3269662" y="6229926"/>
                  <a:pt x="3274558" y="6235200"/>
                  <a:pt x="3279452" y="6240473"/>
                </a:cubicBezTo>
                <a:cubicBezTo>
                  <a:pt x="3303237" y="6267665"/>
                  <a:pt x="3329790" y="6291558"/>
                  <a:pt x="3354959" y="6317103"/>
                </a:cubicBezTo>
                <a:cubicBezTo>
                  <a:pt x="3357407" y="6319738"/>
                  <a:pt x="3361239" y="6320726"/>
                  <a:pt x="3366826" y="6325175"/>
                </a:cubicBezTo>
                <a:cubicBezTo>
                  <a:pt x="3352831" y="6308531"/>
                  <a:pt x="3338145" y="6292710"/>
                  <a:pt x="3325906" y="6279525"/>
                </a:cubicBezTo>
                <a:cubicBezTo>
                  <a:pt x="3325906" y="6279525"/>
                  <a:pt x="3326599" y="6278701"/>
                  <a:pt x="3326599" y="6278701"/>
                </a:cubicBezTo>
                <a:cubicBezTo>
                  <a:pt x="3341285" y="6294522"/>
                  <a:pt x="3355971" y="6310342"/>
                  <a:pt x="3368210" y="6323526"/>
                </a:cubicBezTo>
                <a:cubicBezTo>
                  <a:pt x="3382896" y="6339347"/>
                  <a:pt x="3395134" y="6352530"/>
                  <a:pt x="3407373" y="6365714"/>
                </a:cubicBezTo>
                <a:cubicBezTo>
                  <a:pt x="3409819" y="6368352"/>
                  <a:pt x="3414715" y="6373625"/>
                  <a:pt x="3417855" y="6375437"/>
                </a:cubicBezTo>
                <a:cubicBezTo>
                  <a:pt x="3424134" y="6379061"/>
                  <a:pt x="3424454" y="6373126"/>
                  <a:pt x="3433552" y="6384497"/>
                </a:cubicBezTo>
                <a:cubicBezTo>
                  <a:pt x="3440203" y="6393233"/>
                  <a:pt x="3447175" y="6396033"/>
                  <a:pt x="3453826" y="6404767"/>
                </a:cubicBezTo>
                <a:cubicBezTo>
                  <a:pt x="3458722" y="6410041"/>
                  <a:pt x="3466756" y="6417126"/>
                  <a:pt x="3470268" y="6424049"/>
                </a:cubicBezTo>
                <a:cubicBezTo>
                  <a:pt x="3472023" y="6427510"/>
                  <a:pt x="3475163" y="6429322"/>
                  <a:pt x="3480059" y="6434595"/>
                </a:cubicBezTo>
                <a:cubicBezTo>
                  <a:pt x="3478994" y="6430310"/>
                  <a:pt x="3474791" y="6424212"/>
                  <a:pt x="3475483" y="6423388"/>
                </a:cubicBezTo>
                <a:cubicBezTo>
                  <a:pt x="3474419" y="6419102"/>
                  <a:pt x="3478250" y="6420090"/>
                  <a:pt x="3483146" y="6425363"/>
                </a:cubicBezTo>
                <a:cubicBezTo>
                  <a:pt x="3488042" y="6430637"/>
                  <a:pt x="3495385" y="6438547"/>
                  <a:pt x="3497460" y="6436073"/>
                </a:cubicBezTo>
                <a:cubicBezTo>
                  <a:pt x="3498152" y="6435249"/>
                  <a:pt x="3503047" y="6440522"/>
                  <a:pt x="3505495" y="6443159"/>
                </a:cubicBezTo>
                <a:cubicBezTo>
                  <a:pt x="3515658" y="6458816"/>
                  <a:pt x="3530664" y="6468701"/>
                  <a:pt x="3540455" y="6479249"/>
                </a:cubicBezTo>
                <a:cubicBezTo>
                  <a:pt x="3543595" y="6481061"/>
                  <a:pt x="3546042" y="6483698"/>
                  <a:pt x="3546734" y="6482873"/>
                </a:cubicBezTo>
                <a:cubicBezTo>
                  <a:pt x="3547427" y="6482049"/>
                  <a:pt x="3545670" y="6478588"/>
                  <a:pt x="3543223" y="6475951"/>
                </a:cubicBezTo>
                <a:cubicBezTo>
                  <a:pt x="3532368" y="6461119"/>
                  <a:pt x="3521513" y="6446286"/>
                  <a:pt x="3514490" y="6432441"/>
                </a:cubicBezTo>
                <a:cubicBezTo>
                  <a:pt x="3510287" y="6426343"/>
                  <a:pt x="3506455" y="6425355"/>
                  <a:pt x="3505763" y="6426179"/>
                </a:cubicBezTo>
                <a:cubicBezTo>
                  <a:pt x="3503687" y="6428653"/>
                  <a:pt x="3499856" y="6427666"/>
                  <a:pt x="3491129" y="6421403"/>
                </a:cubicBezTo>
                <a:cubicBezTo>
                  <a:pt x="3487989" y="6419591"/>
                  <a:pt x="3485542" y="6416955"/>
                  <a:pt x="3483093" y="6414318"/>
                </a:cubicBezTo>
                <a:cubicBezTo>
                  <a:pt x="3477827" y="6403935"/>
                  <a:pt x="3464204" y="6392399"/>
                  <a:pt x="3458245" y="6382841"/>
                </a:cubicBezTo>
                <a:cubicBezTo>
                  <a:pt x="3454041" y="6376743"/>
                  <a:pt x="3449146" y="6371469"/>
                  <a:pt x="3441803" y="6363558"/>
                </a:cubicBezTo>
                <a:cubicBezTo>
                  <a:pt x="3436908" y="6358285"/>
                  <a:pt x="3432385" y="6358121"/>
                  <a:pt x="3428552" y="6357135"/>
                </a:cubicBezTo>
                <a:cubicBezTo>
                  <a:pt x="3421582" y="6354334"/>
                  <a:pt x="3411100" y="6344611"/>
                  <a:pt x="3408973" y="6336040"/>
                </a:cubicBezTo>
                <a:cubicBezTo>
                  <a:pt x="3410357" y="6334391"/>
                  <a:pt x="3408600" y="6330930"/>
                  <a:pt x="3407536" y="6326645"/>
                </a:cubicBezTo>
                <a:cubicBezTo>
                  <a:pt x="3408920" y="6324996"/>
                  <a:pt x="3404716" y="6318898"/>
                  <a:pt x="3397373" y="6310987"/>
                </a:cubicBezTo>
                <a:cubicBezTo>
                  <a:pt x="3392478" y="6305715"/>
                  <a:pt x="3387583" y="6300440"/>
                  <a:pt x="3384071" y="6293517"/>
                </a:cubicBezTo>
                <a:cubicBezTo>
                  <a:pt x="3377420" y="6284783"/>
                  <a:pt x="3368694" y="6278522"/>
                  <a:pt x="3361722" y="6275721"/>
                </a:cubicBezTo>
                <a:cubicBezTo>
                  <a:pt x="3350227" y="6272758"/>
                  <a:pt x="3335542" y="6256938"/>
                  <a:pt x="3321919" y="6245403"/>
                </a:cubicBezTo>
                <a:cubicBezTo>
                  <a:pt x="3316331" y="6240954"/>
                  <a:pt x="3312821" y="6234031"/>
                  <a:pt x="3306169" y="6225297"/>
                </a:cubicBezTo>
                <a:cubicBezTo>
                  <a:pt x="3298826" y="6217387"/>
                  <a:pt x="3292868" y="6207827"/>
                  <a:pt x="3289355" y="6200905"/>
                </a:cubicBezTo>
                <a:cubicBezTo>
                  <a:pt x="3277436" y="6181787"/>
                  <a:pt x="3274989" y="6179149"/>
                  <a:pt x="3261739" y="6172726"/>
                </a:cubicBezTo>
                <a:cubicBezTo>
                  <a:pt x="3259292" y="6170088"/>
                  <a:pt x="3257908" y="6171738"/>
                  <a:pt x="3254768" y="6169925"/>
                </a:cubicBezTo>
                <a:cubicBezTo>
                  <a:pt x="3243541" y="6149982"/>
                  <a:pt x="3231302" y="6136799"/>
                  <a:pt x="3216617" y="6120978"/>
                </a:cubicBezTo>
                <a:cubicBezTo>
                  <a:pt x="3206826" y="6110431"/>
                  <a:pt x="3199483" y="6102521"/>
                  <a:pt x="3189692" y="6091974"/>
                </a:cubicBezTo>
                <a:cubicBezTo>
                  <a:pt x="3169419" y="6071705"/>
                  <a:pt x="3151913" y="6048138"/>
                  <a:pt x="3129192" y="6025230"/>
                </a:cubicBezTo>
                <a:cubicBezTo>
                  <a:pt x="3121849" y="6017320"/>
                  <a:pt x="3122169" y="6011386"/>
                  <a:pt x="3112750" y="6005949"/>
                </a:cubicBezTo>
                <a:cubicBezTo>
                  <a:pt x="3104023" y="5999687"/>
                  <a:pt x="3098064" y="5990129"/>
                  <a:pt x="3092477" y="5985679"/>
                </a:cubicBezTo>
                <a:cubicBezTo>
                  <a:pt x="3085133" y="5977768"/>
                  <a:pt x="3077791" y="5969859"/>
                  <a:pt x="3070448" y="5961948"/>
                </a:cubicBezTo>
                <a:cubicBezTo>
                  <a:pt x="3064168" y="5958324"/>
                  <a:pt x="3067681" y="5965247"/>
                  <a:pt x="3063848" y="5964259"/>
                </a:cubicBezTo>
                <a:cubicBezTo>
                  <a:pt x="3053737" y="5959646"/>
                  <a:pt x="3043254" y="5949924"/>
                  <a:pt x="3032401" y="5935092"/>
                </a:cubicBezTo>
                <a:cubicBezTo>
                  <a:pt x="3029953" y="5932454"/>
                  <a:pt x="3030645" y="5931630"/>
                  <a:pt x="3025749" y="5926357"/>
                </a:cubicBezTo>
                <a:cubicBezTo>
                  <a:pt x="3023302" y="5923720"/>
                  <a:pt x="3020162" y="5921908"/>
                  <a:pt x="3018778" y="5923557"/>
                </a:cubicBezTo>
                <a:cubicBezTo>
                  <a:pt x="3018086" y="5924381"/>
                  <a:pt x="3016702" y="5926030"/>
                  <a:pt x="3021598" y="5931304"/>
                </a:cubicBezTo>
                <a:cubicBezTo>
                  <a:pt x="3029633" y="5938389"/>
                  <a:pt x="3036284" y="5947125"/>
                  <a:pt x="3041871" y="5951573"/>
                </a:cubicBezTo>
                <a:cubicBezTo>
                  <a:pt x="3051662" y="5962119"/>
                  <a:pt x="3055174" y="5969042"/>
                  <a:pt x="3062516" y="5976953"/>
                </a:cubicBezTo>
                <a:cubicBezTo>
                  <a:pt x="3066720" y="5983051"/>
                  <a:pt x="3067092" y="5988161"/>
                  <a:pt x="3065708" y="5989810"/>
                </a:cubicBezTo>
                <a:cubicBezTo>
                  <a:pt x="3068527" y="5997556"/>
                  <a:pt x="3067836" y="5998381"/>
                  <a:pt x="3076564" y="6004642"/>
                </a:cubicBezTo>
                <a:cubicBezTo>
                  <a:pt x="3087046" y="6014365"/>
                  <a:pt x="3097528" y="6024088"/>
                  <a:pt x="3108703" y="6032985"/>
                </a:cubicBezTo>
                <a:cubicBezTo>
                  <a:pt x="3111842" y="6034798"/>
                  <a:pt x="3116046" y="6040896"/>
                  <a:pt x="3120941" y="6046170"/>
                </a:cubicBezTo>
                <a:cubicBezTo>
                  <a:pt x="3123389" y="6048806"/>
                  <a:pt x="3122005" y="6050455"/>
                  <a:pt x="3123761" y="6053916"/>
                </a:cubicBezTo>
                <a:cubicBezTo>
                  <a:pt x="3127273" y="6060839"/>
                  <a:pt x="3121685" y="6056390"/>
                  <a:pt x="3117854" y="6055402"/>
                </a:cubicBezTo>
                <a:cubicBezTo>
                  <a:pt x="3114023" y="6054415"/>
                  <a:pt x="3106679" y="6046504"/>
                  <a:pt x="3100399" y="6042880"/>
                </a:cubicBezTo>
                <a:cubicBezTo>
                  <a:pt x="3097261" y="6041068"/>
                  <a:pt x="3097261" y="6041068"/>
                  <a:pt x="3096569" y="6041891"/>
                </a:cubicBezTo>
                <a:cubicBezTo>
                  <a:pt x="3095876" y="6042717"/>
                  <a:pt x="3098324" y="6045353"/>
                  <a:pt x="3100772" y="6047990"/>
                </a:cubicBezTo>
                <a:cubicBezTo>
                  <a:pt x="3108114" y="6055901"/>
                  <a:pt x="3117213" y="6067272"/>
                  <a:pt x="3125940" y="6073532"/>
                </a:cubicBezTo>
                <a:cubicBezTo>
                  <a:pt x="3126632" y="6072708"/>
                  <a:pt x="3128388" y="6076169"/>
                  <a:pt x="3128388" y="6076169"/>
                </a:cubicBezTo>
                <a:cubicBezTo>
                  <a:pt x="3132591" y="6082268"/>
                  <a:pt x="3127696" y="6076994"/>
                  <a:pt x="3127004" y="6077818"/>
                </a:cubicBezTo>
                <a:cubicBezTo>
                  <a:pt x="3123865" y="6076005"/>
                  <a:pt x="3122481" y="6077655"/>
                  <a:pt x="3127376" y="6082928"/>
                </a:cubicBezTo>
                <a:cubicBezTo>
                  <a:pt x="3132271" y="6088203"/>
                  <a:pt x="3137167" y="6093476"/>
                  <a:pt x="3144510" y="6101386"/>
                </a:cubicBezTo>
                <a:cubicBezTo>
                  <a:pt x="3135784" y="6095125"/>
                  <a:pt x="3128440" y="6087214"/>
                  <a:pt x="3120406" y="6080129"/>
                </a:cubicBezTo>
                <a:cubicBezTo>
                  <a:pt x="3114818" y="6075679"/>
                  <a:pt x="3114126" y="6076504"/>
                  <a:pt x="3115882" y="6079966"/>
                </a:cubicBezTo>
                <a:cubicBezTo>
                  <a:pt x="3115562" y="6085900"/>
                  <a:pt x="3114870" y="6086724"/>
                  <a:pt x="3104388" y="6077001"/>
                </a:cubicBezTo>
                <a:cubicBezTo>
                  <a:pt x="3101940" y="6074366"/>
                  <a:pt x="3097044" y="6069091"/>
                  <a:pt x="3094597" y="6066455"/>
                </a:cubicBezTo>
                <a:cubicBezTo>
                  <a:pt x="3093904" y="6067279"/>
                  <a:pt x="3093904" y="6067279"/>
                  <a:pt x="3093213" y="6068104"/>
                </a:cubicBezTo>
                <a:cubicBezTo>
                  <a:pt x="3093213" y="6068104"/>
                  <a:pt x="3092521" y="6068928"/>
                  <a:pt x="3092521" y="6068928"/>
                </a:cubicBezTo>
                <a:cubicBezTo>
                  <a:pt x="3110347" y="6086562"/>
                  <a:pt x="3119126" y="6103868"/>
                  <a:pt x="3136259" y="6122325"/>
                </a:cubicBezTo>
                <a:cubicBezTo>
                  <a:pt x="3146050" y="6132872"/>
                  <a:pt x="3154457" y="6145067"/>
                  <a:pt x="3162172" y="6158088"/>
                </a:cubicBezTo>
                <a:cubicBezTo>
                  <a:pt x="3161480" y="6158912"/>
                  <a:pt x="3166376" y="6164185"/>
                  <a:pt x="3165683" y="6165011"/>
                </a:cubicBezTo>
                <a:cubicBezTo>
                  <a:pt x="3164300" y="6166659"/>
                  <a:pt x="3159404" y="6161387"/>
                  <a:pt x="3156957" y="6158749"/>
                </a:cubicBezTo>
                <a:cubicBezTo>
                  <a:pt x="3149614" y="6150838"/>
                  <a:pt x="3142271" y="6142929"/>
                  <a:pt x="3134927" y="6135019"/>
                </a:cubicBezTo>
                <a:cubicBezTo>
                  <a:pt x="3132480" y="6132382"/>
                  <a:pt x="3130032" y="6129745"/>
                  <a:pt x="3129340" y="6130570"/>
                </a:cubicBezTo>
                <a:cubicBezTo>
                  <a:pt x="3128648" y="6131394"/>
                  <a:pt x="3127956" y="6132219"/>
                  <a:pt x="3130405" y="6134855"/>
                </a:cubicBezTo>
                <a:cubicBezTo>
                  <a:pt x="3135299" y="6140128"/>
                  <a:pt x="3136362" y="6144416"/>
                  <a:pt x="3143706" y="6152325"/>
                </a:cubicBezTo>
                <a:cubicBezTo>
                  <a:pt x="3151049" y="6160235"/>
                  <a:pt x="3158392" y="6168146"/>
                  <a:pt x="3165735" y="6176055"/>
                </a:cubicBezTo>
                <a:cubicBezTo>
                  <a:pt x="3169939" y="6182153"/>
                  <a:pt x="3166108" y="6181166"/>
                  <a:pt x="3165416" y="6181991"/>
                </a:cubicBezTo>
                <a:cubicBezTo>
                  <a:pt x="3164724" y="6182815"/>
                  <a:pt x="3164032" y="6183639"/>
                  <a:pt x="3164032" y="6183639"/>
                </a:cubicBezTo>
                <a:cubicBezTo>
                  <a:pt x="3148653" y="6168643"/>
                  <a:pt x="3137852" y="6164855"/>
                  <a:pt x="3123165" y="6149035"/>
                </a:cubicBezTo>
                <a:cubicBezTo>
                  <a:pt x="3093793" y="6117393"/>
                  <a:pt x="3068945" y="6085916"/>
                  <a:pt x="3038880" y="6055101"/>
                </a:cubicBezTo>
                <a:cubicBezTo>
                  <a:pt x="3033293" y="6050651"/>
                  <a:pt x="3027334" y="6041091"/>
                  <a:pt x="3025258" y="6043565"/>
                </a:cubicBezTo>
                <a:cubicBezTo>
                  <a:pt x="3020043" y="6044225"/>
                  <a:pt x="3031217" y="6053124"/>
                  <a:pt x="3036112" y="6058397"/>
                </a:cubicBezTo>
                <a:cubicBezTo>
                  <a:pt x="3046594" y="6068120"/>
                  <a:pt x="3054310" y="6081140"/>
                  <a:pt x="3064101" y="6091687"/>
                </a:cubicBezTo>
                <a:cubicBezTo>
                  <a:pt x="3074584" y="6101410"/>
                  <a:pt x="3087514" y="6113770"/>
                  <a:pt x="3095921" y="6125964"/>
                </a:cubicBezTo>
                <a:cubicBezTo>
                  <a:pt x="3111671" y="6146072"/>
                  <a:pt x="3129496" y="6163704"/>
                  <a:pt x="3144182" y="6179525"/>
                </a:cubicBezTo>
                <a:cubicBezTo>
                  <a:pt x="3175310" y="6214626"/>
                  <a:pt x="3202607" y="6248741"/>
                  <a:pt x="3218410" y="6279893"/>
                </a:cubicBezTo>
                <a:cubicBezTo>
                  <a:pt x="3226124" y="6292913"/>
                  <a:pt x="3235914" y="6303460"/>
                  <a:pt x="3245705" y="6314007"/>
                </a:cubicBezTo>
                <a:cubicBezTo>
                  <a:pt x="3246929" y="6315326"/>
                  <a:pt x="3249549" y="6317757"/>
                  <a:pt x="3251691" y="6320063"/>
                </a:cubicBezTo>
                <a:lnTo>
                  <a:pt x="3253815" y="6323689"/>
                </a:lnTo>
                <a:lnTo>
                  <a:pt x="3254672" y="6325327"/>
                </a:lnTo>
                <a:lnTo>
                  <a:pt x="3249098" y="6323154"/>
                </a:lnTo>
                <a:cubicBezTo>
                  <a:pt x="3246956" y="6320848"/>
                  <a:pt x="3244854" y="6317799"/>
                  <a:pt x="3243630" y="6316480"/>
                </a:cubicBezTo>
                <a:cubicBezTo>
                  <a:pt x="3202019" y="6271656"/>
                  <a:pt x="3160409" y="6226830"/>
                  <a:pt x="3116351" y="6179370"/>
                </a:cubicBezTo>
                <a:cubicBezTo>
                  <a:pt x="3101664" y="6163548"/>
                  <a:pt x="3088414" y="6157125"/>
                  <a:pt x="3072716" y="6148063"/>
                </a:cubicBezTo>
                <a:cubicBezTo>
                  <a:pt x="3072716" y="6148063"/>
                  <a:pt x="3072024" y="6148888"/>
                  <a:pt x="3071332" y="6149712"/>
                </a:cubicBezTo>
                <a:cubicBezTo>
                  <a:pt x="3074152" y="6157459"/>
                  <a:pt x="3075215" y="6161745"/>
                  <a:pt x="3075589" y="6166854"/>
                </a:cubicBezTo>
                <a:cubicBezTo>
                  <a:pt x="3073513" y="6169329"/>
                  <a:pt x="3078779" y="6179712"/>
                  <a:pt x="3086123" y="6187622"/>
                </a:cubicBezTo>
                <a:cubicBezTo>
                  <a:pt x="3105704" y="6208716"/>
                  <a:pt x="3100861" y="6214487"/>
                  <a:pt x="3099848" y="6221246"/>
                </a:cubicBezTo>
                <a:cubicBezTo>
                  <a:pt x="3097452" y="6229654"/>
                  <a:pt x="3106233" y="6246961"/>
                  <a:pt x="3115011" y="6264268"/>
                </a:cubicBezTo>
                <a:cubicBezTo>
                  <a:pt x="3116075" y="6268552"/>
                  <a:pt x="3121662" y="6273002"/>
                  <a:pt x="3124110" y="6275638"/>
                </a:cubicBezTo>
                <a:cubicBezTo>
                  <a:pt x="3133900" y="6286186"/>
                  <a:pt x="3144383" y="6295908"/>
                  <a:pt x="3149650" y="6306291"/>
                </a:cubicBezTo>
                <a:cubicBezTo>
                  <a:pt x="3151406" y="6309753"/>
                  <a:pt x="3153854" y="6312391"/>
                  <a:pt x="3158750" y="6317663"/>
                </a:cubicBezTo>
                <a:cubicBezTo>
                  <a:pt x="3166092" y="6325574"/>
                  <a:pt x="3173436" y="6333484"/>
                  <a:pt x="3178330" y="6338757"/>
                </a:cubicBezTo>
                <a:cubicBezTo>
                  <a:pt x="3189878" y="6352766"/>
                  <a:pt x="3202807" y="6365125"/>
                  <a:pt x="3214674" y="6373199"/>
                </a:cubicBezTo>
                <a:cubicBezTo>
                  <a:pt x="3224093" y="6378635"/>
                  <a:pt x="3233191" y="6390006"/>
                  <a:pt x="3238459" y="6400390"/>
                </a:cubicBezTo>
                <a:cubicBezTo>
                  <a:pt x="3247929" y="6416872"/>
                  <a:pt x="3265063" y="6435329"/>
                  <a:pt x="3275226" y="6450987"/>
                </a:cubicBezTo>
                <a:cubicBezTo>
                  <a:pt x="3276982" y="6454447"/>
                  <a:pt x="3322744" y="6494326"/>
                  <a:pt x="3323436" y="6493501"/>
                </a:cubicBezTo>
                <a:lnTo>
                  <a:pt x="3327061" y="6495637"/>
                </a:lnTo>
                <a:lnTo>
                  <a:pt x="3332637" y="6511649"/>
                </a:lnTo>
                <a:cubicBezTo>
                  <a:pt x="3341276" y="6548180"/>
                  <a:pt x="3326247" y="6565795"/>
                  <a:pt x="3305973" y="6593704"/>
                </a:cubicBezTo>
                <a:cubicBezTo>
                  <a:pt x="3253020" y="6661989"/>
                  <a:pt x="3199222" y="6613060"/>
                  <a:pt x="3148560" y="6593635"/>
                </a:cubicBezTo>
                <a:cubicBezTo>
                  <a:pt x="3101480" y="6573121"/>
                  <a:pt x="3061305" y="6533108"/>
                  <a:pt x="3036158" y="6475482"/>
                </a:cubicBezTo>
                <a:cubicBezTo>
                  <a:pt x="3029698" y="6464391"/>
                  <a:pt x="3017732" y="6446269"/>
                  <a:pt x="3006988" y="6449530"/>
                </a:cubicBezTo>
                <a:cubicBezTo>
                  <a:pt x="2949677" y="6466929"/>
                  <a:pt x="2921909" y="6414450"/>
                  <a:pt x="2881035" y="6387703"/>
                </a:cubicBezTo>
                <a:cubicBezTo>
                  <a:pt x="2781114" y="6322320"/>
                  <a:pt x="2675951" y="6267231"/>
                  <a:pt x="2601545" y="6163648"/>
                </a:cubicBezTo>
                <a:lnTo>
                  <a:pt x="2600585" y="6159591"/>
                </a:lnTo>
                <a:cubicBezTo>
                  <a:pt x="2570455" y="6129580"/>
                  <a:pt x="2540841" y="6134219"/>
                  <a:pt x="2522487" y="6170247"/>
                </a:cubicBezTo>
                <a:cubicBezTo>
                  <a:pt x="2501513" y="6211419"/>
                  <a:pt x="2478102" y="6209826"/>
                  <a:pt x="2448931" y="6183875"/>
                </a:cubicBezTo>
                <a:cubicBezTo>
                  <a:pt x="2438887" y="6173874"/>
                  <a:pt x="2429803" y="6167928"/>
                  <a:pt x="2419759" y="6157925"/>
                </a:cubicBezTo>
                <a:cubicBezTo>
                  <a:pt x="2410676" y="6151982"/>
                  <a:pt x="2409457" y="6130598"/>
                  <a:pt x="2396091" y="6139007"/>
                </a:cubicBezTo>
                <a:cubicBezTo>
                  <a:pt x="2388927" y="6141182"/>
                  <a:pt x="2383683" y="6151474"/>
                  <a:pt x="2382022" y="6160681"/>
                </a:cubicBezTo>
                <a:cubicBezTo>
                  <a:pt x="2381321" y="6173946"/>
                  <a:pt x="2393984" y="6178802"/>
                  <a:pt x="2406651" y="6183659"/>
                </a:cubicBezTo>
                <a:cubicBezTo>
                  <a:pt x="2419317" y="6188515"/>
                  <a:pt x="2436525" y="6196345"/>
                  <a:pt x="2430579" y="6219902"/>
                </a:cubicBezTo>
                <a:cubicBezTo>
                  <a:pt x="2427256" y="6238313"/>
                  <a:pt x="2414848" y="6250783"/>
                  <a:pt x="2395978" y="6252159"/>
                </a:cubicBezTo>
                <a:cubicBezTo>
                  <a:pt x="2381650" y="6256510"/>
                  <a:pt x="2368987" y="6251652"/>
                  <a:pt x="2358240" y="6254914"/>
                </a:cubicBezTo>
                <a:cubicBezTo>
                  <a:pt x="2329586" y="6263614"/>
                  <a:pt x="2301891" y="6276371"/>
                  <a:pt x="2305988" y="6309935"/>
                </a:cubicBezTo>
                <a:cubicBezTo>
                  <a:pt x="2305804" y="6357848"/>
                  <a:pt x="2282391" y="6356256"/>
                  <a:pt x="2255398" y="6355747"/>
                </a:cubicBezTo>
                <a:cubicBezTo>
                  <a:pt x="2181585" y="6352051"/>
                  <a:pt x="2104890" y="6336178"/>
                  <a:pt x="2032996" y="6340601"/>
                </a:cubicBezTo>
                <a:cubicBezTo>
                  <a:pt x="2021288" y="6339804"/>
                  <a:pt x="2013167" y="6337921"/>
                  <a:pt x="2012908" y="6320596"/>
                </a:cubicBezTo>
                <a:cubicBezTo>
                  <a:pt x="2048469" y="6292397"/>
                  <a:pt x="2092926" y="6318055"/>
                  <a:pt x="2127785" y="6303125"/>
                </a:cubicBezTo>
                <a:cubicBezTo>
                  <a:pt x="2166225" y="6287103"/>
                  <a:pt x="2194362" y="6243754"/>
                  <a:pt x="2231843" y="6223676"/>
                </a:cubicBezTo>
                <a:cubicBezTo>
                  <a:pt x="2248792" y="6214179"/>
                  <a:pt x="2263118" y="6209830"/>
                  <a:pt x="2279365" y="6213598"/>
                </a:cubicBezTo>
                <a:cubicBezTo>
                  <a:pt x="2332392" y="6210555"/>
                  <a:pt x="2309166" y="6161045"/>
                  <a:pt x="2314152" y="6133427"/>
                </a:cubicBezTo>
                <a:cubicBezTo>
                  <a:pt x="2323422" y="6091457"/>
                  <a:pt x="2293105" y="6109362"/>
                  <a:pt x="2277818" y="6109652"/>
                </a:cubicBezTo>
                <a:cubicBezTo>
                  <a:pt x="2236498" y="6113494"/>
                  <a:pt x="2192556" y="6122484"/>
                  <a:pt x="2157180" y="6102766"/>
                </a:cubicBezTo>
                <a:cubicBezTo>
                  <a:pt x="2113682" y="6081168"/>
                  <a:pt x="2073323" y="6089069"/>
                  <a:pt x="2033218" y="6114297"/>
                </a:cubicBezTo>
                <a:cubicBezTo>
                  <a:pt x="1975208" y="6144958"/>
                  <a:pt x="1914318" y="6163443"/>
                  <a:pt x="1852209" y="6160547"/>
                </a:cubicBezTo>
                <a:cubicBezTo>
                  <a:pt x="1774813" y="6157938"/>
                  <a:pt x="1697158" y="6138006"/>
                  <a:pt x="1620979" y="6156781"/>
                </a:cubicBezTo>
                <a:cubicBezTo>
                  <a:pt x="1606653" y="6161130"/>
                  <a:pt x="1581580" y="6168742"/>
                  <a:pt x="1575819" y="6144386"/>
                </a:cubicBezTo>
                <a:cubicBezTo>
                  <a:pt x="1570059" y="6120031"/>
                  <a:pt x="1605433" y="6139745"/>
                  <a:pt x="1606836" y="6113217"/>
                </a:cubicBezTo>
                <a:cubicBezTo>
                  <a:pt x="1436128" y="6186795"/>
                  <a:pt x="1265530" y="6147219"/>
                  <a:pt x="1084447" y="6128232"/>
                </a:cubicBezTo>
                <a:cubicBezTo>
                  <a:pt x="1153646" y="6063715"/>
                  <a:pt x="1217160" y="6040083"/>
                  <a:pt x="1292192" y="6065165"/>
                </a:cubicBezTo>
                <a:cubicBezTo>
                  <a:pt x="1358616" y="6045724"/>
                  <a:pt x="1454261" y="6025390"/>
                  <a:pt x="1482990" y="6011592"/>
                </a:cubicBezTo>
                <a:cubicBezTo>
                  <a:pt x="1473906" y="6005647"/>
                  <a:pt x="1458617" y="6005937"/>
                  <a:pt x="1464564" y="5982380"/>
                </a:cubicBezTo>
                <a:cubicBezTo>
                  <a:pt x="1467890" y="5963967"/>
                  <a:pt x="1479592" y="5964763"/>
                  <a:pt x="1495840" y="5968533"/>
                </a:cubicBezTo>
                <a:cubicBezTo>
                  <a:pt x="1512086" y="5972302"/>
                  <a:pt x="1527374" y="5972012"/>
                  <a:pt x="1543621" y="5975782"/>
                </a:cubicBezTo>
                <a:cubicBezTo>
                  <a:pt x="1575157" y="5979261"/>
                  <a:pt x="1582321" y="5977086"/>
                  <a:pt x="1605214" y="5944029"/>
                </a:cubicBezTo>
                <a:cubicBezTo>
                  <a:pt x="1550269" y="5938958"/>
                  <a:pt x="1493662" y="5943091"/>
                  <a:pt x="1439418" y="5924753"/>
                </a:cubicBezTo>
                <a:cubicBezTo>
                  <a:pt x="1448945" y="5900106"/>
                  <a:pt x="1461610" y="5904961"/>
                  <a:pt x="1476898" y="5904672"/>
                </a:cubicBezTo>
                <a:cubicBezTo>
                  <a:pt x="1533505" y="5900537"/>
                  <a:pt x="1587490" y="5901553"/>
                  <a:pt x="1642437" y="5906626"/>
                </a:cubicBezTo>
                <a:cubicBezTo>
                  <a:pt x="1710048" y="5916555"/>
                  <a:pt x="1772602" y="5888865"/>
                  <a:pt x="1804063" y="5827103"/>
                </a:cubicBezTo>
                <a:cubicBezTo>
                  <a:pt x="1703327" y="5888140"/>
                  <a:pt x="1606989" y="5821671"/>
                  <a:pt x="1510980" y="5837767"/>
                </a:cubicBezTo>
                <a:cubicBezTo>
                  <a:pt x="1456296" y="5850017"/>
                  <a:pt x="1399171" y="5819501"/>
                  <a:pt x="1343782" y="5845016"/>
                </a:cubicBezTo>
                <a:cubicBezTo>
                  <a:pt x="1312505" y="5858863"/>
                  <a:pt x="1294338" y="5846975"/>
                  <a:pt x="1279493" y="5816674"/>
                </a:cubicBezTo>
                <a:cubicBezTo>
                  <a:pt x="1265610" y="5790435"/>
                  <a:pt x="1242902" y="5775575"/>
                  <a:pt x="1212326" y="5776157"/>
                </a:cubicBezTo>
                <a:cubicBezTo>
                  <a:pt x="1178168" y="5777823"/>
                  <a:pt x="1149958" y="5755932"/>
                  <a:pt x="1119125" y="5739191"/>
                </a:cubicBezTo>
                <a:cubicBezTo>
                  <a:pt x="1110040" y="5733245"/>
                  <a:pt x="1108122" y="5725128"/>
                  <a:pt x="1112405" y="5710776"/>
                </a:cubicBezTo>
                <a:cubicBezTo>
                  <a:pt x="1117648" y="5700481"/>
                  <a:pt x="1125773" y="5702366"/>
                  <a:pt x="1132938" y="5700191"/>
                </a:cubicBezTo>
                <a:cubicBezTo>
                  <a:pt x="1224918" y="5715772"/>
                  <a:pt x="1310367" y="5655029"/>
                  <a:pt x="1404971" y="5665463"/>
                </a:cubicBezTo>
                <a:cubicBezTo>
                  <a:pt x="1413094" y="5667349"/>
                  <a:pt x="1421918" y="5655967"/>
                  <a:pt x="1419998" y="5647849"/>
                </a:cubicBezTo>
                <a:cubicBezTo>
                  <a:pt x="1421660" y="5638641"/>
                  <a:pt x="1412577" y="5632701"/>
                  <a:pt x="1404454" y="5630814"/>
                </a:cubicBezTo>
                <a:cubicBezTo>
                  <a:pt x="1392749" y="5630019"/>
                  <a:pt x="1381043" y="5629221"/>
                  <a:pt x="1370296" y="5632483"/>
                </a:cubicBezTo>
                <a:cubicBezTo>
                  <a:pt x="1230791" y="5626977"/>
                  <a:pt x="1089624" y="5630677"/>
                  <a:pt x="947239" y="5612992"/>
                </a:cubicBezTo>
                <a:lnTo>
                  <a:pt x="649801" y="5572766"/>
                </a:lnTo>
                <a:cubicBezTo>
                  <a:pt x="638094" y="5571970"/>
                  <a:pt x="614683" y="5570377"/>
                  <a:pt x="613465" y="5548992"/>
                </a:cubicBezTo>
                <a:cubicBezTo>
                  <a:pt x="614869" y="5522462"/>
                  <a:pt x="637321" y="5519996"/>
                  <a:pt x="652607" y="5519706"/>
                </a:cubicBezTo>
                <a:cubicBezTo>
                  <a:pt x="675057" y="5517242"/>
                  <a:pt x="697510" y="5514775"/>
                  <a:pt x="717339" y="5517458"/>
                </a:cubicBezTo>
                <a:lnTo>
                  <a:pt x="1048459" y="5518877"/>
                </a:lnTo>
                <a:lnTo>
                  <a:pt x="1033426" y="5513068"/>
                </a:lnTo>
                <a:cubicBezTo>
                  <a:pt x="1000971" y="5504139"/>
                  <a:pt x="967588" y="5497836"/>
                  <a:pt x="943479" y="5472628"/>
                </a:cubicBezTo>
                <a:cubicBezTo>
                  <a:pt x="932352" y="5460025"/>
                  <a:pt x="917515" y="5455822"/>
                  <a:pt x="906387" y="5443222"/>
                </a:cubicBezTo>
                <a:cubicBezTo>
                  <a:pt x="876713" y="5401206"/>
                  <a:pt x="839620" y="5380200"/>
                  <a:pt x="798818" y="5359191"/>
                </a:cubicBezTo>
                <a:cubicBezTo>
                  <a:pt x="787692" y="5354990"/>
                  <a:pt x="780274" y="5346588"/>
                  <a:pt x="769144" y="5342389"/>
                </a:cubicBezTo>
                <a:cubicBezTo>
                  <a:pt x="743181" y="5342387"/>
                  <a:pt x="754307" y="5254160"/>
                  <a:pt x="702380" y="5308776"/>
                </a:cubicBezTo>
                <a:cubicBezTo>
                  <a:pt x="680125" y="5329784"/>
                  <a:pt x="646742" y="5325581"/>
                  <a:pt x="620777" y="5359191"/>
                </a:cubicBezTo>
                <a:cubicBezTo>
                  <a:pt x="591105" y="5397005"/>
                  <a:pt x="546593" y="5405407"/>
                  <a:pt x="505791" y="5375996"/>
                </a:cubicBezTo>
                <a:cubicBezTo>
                  <a:pt x="394514" y="5296173"/>
                  <a:pt x="279534" y="5220549"/>
                  <a:pt x="179385" y="5119718"/>
                </a:cubicBezTo>
                <a:cubicBezTo>
                  <a:pt x="145999" y="5086107"/>
                  <a:pt x="112616" y="5048295"/>
                  <a:pt x="75524" y="5018886"/>
                </a:cubicBezTo>
                <a:cubicBezTo>
                  <a:pt x="45850" y="4997880"/>
                  <a:pt x="31013" y="4951665"/>
                  <a:pt x="12469" y="4918053"/>
                </a:cubicBezTo>
                <a:lnTo>
                  <a:pt x="1" y="489937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C33AD2-2541-4EED-BE36-07BC50CC14A3}"/>
              </a:ext>
            </a:extLst>
          </p:cNvPr>
          <p:cNvSpPr/>
          <p:nvPr userDrawn="1"/>
        </p:nvSpPr>
        <p:spPr>
          <a:xfrm>
            <a:off x="3699754" y="379379"/>
            <a:ext cx="1472119" cy="17996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1A442F-20CA-4E52-BC0A-4A8DC2F4758D}"/>
              </a:ext>
            </a:extLst>
          </p:cNvPr>
          <p:cNvSpPr/>
          <p:nvPr userDrawn="1"/>
        </p:nvSpPr>
        <p:spPr>
          <a:xfrm>
            <a:off x="5408579" y="379379"/>
            <a:ext cx="5204298" cy="17996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8C948B0E-F0C3-4AAE-BE39-BB126DB6213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1274323"/>
            <a:ext cx="5635556" cy="2971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F817C0B7-75DD-4635-A6F5-5F728C53736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0375" y="1274323"/>
            <a:ext cx="2538919" cy="190986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12ECC0D2-2B41-40CF-A370-67703981D7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44749" y="4246123"/>
            <a:ext cx="2538919" cy="205902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A29FCD8B-B96F-49BF-A552-82D510B6D07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320375" y="4246123"/>
            <a:ext cx="2538919" cy="205902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71" r:id="rId17"/>
    <p:sldLayoutId id="2147483672" r:id="rId18"/>
    <p:sldLayoutId id="2147483692" r:id="rId19"/>
    <p:sldLayoutId id="2147483693" r:id="rId20"/>
    <p:sldLayoutId id="2147483691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9A8822F-9D69-4AFB-AAFA-0561BEB8DA8B}"/>
              </a:ext>
            </a:extLst>
          </p:cNvPr>
          <p:cNvSpPr/>
          <p:nvPr/>
        </p:nvSpPr>
        <p:spPr>
          <a:xfrm>
            <a:off x="7102509" y="0"/>
            <a:ext cx="5074828" cy="6856586"/>
          </a:xfrm>
          <a:prstGeom prst="rect">
            <a:avLst/>
          </a:prstGeom>
          <a:solidFill>
            <a:srgbClr val="00B1BB"/>
          </a:solidFill>
          <a:ln>
            <a:solidFill>
              <a:srgbClr val="00B1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3597ADB-31FC-4FD3-9958-2369A5CB1732}"/>
              </a:ext>
            </a:extLst>
          </p:cNvPr>
          <p:cNvGrpSpPr/>
          <p:nvPr/>
        </p:nvGrpSpPr>
        <p:grpSpPr>
          <a:xfrm>
            <a:off x="5155386" y="1343402"/>
            <a:ext cx="940614" cy="712500"/>
            <a:chOff x="5532245" y="2042398"/>
            <a:chExt cx="940614" cy="712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19200000" lon="0" rev="0"/>
            </a:camera>
            <a:lightRig rig="threePt" dir="t"/>
          </a:scene3d>
        </p:grpSpPr>
        <p:sp>
          <p:nvSpPr>
            <p:cNvPr id="55" name="Rectangle 36">
              <a:extLst>
                <a:ext uri="{FF2B5EF4-FFF2-40B4-BE49-F238E27FC236}">
                  <a16:creationId xmlns:a16="http://schemas.microsoft.com/office/drawing/2014/main" id="{F01EE06F-50BC-4C4E-AE0E-0ADB5C7D0208}"/>
                </a:ext>
              </a:extLst>
            </p:cNvPr>
            <p:cNvSpPr/>
            <p:nvPr/>
          </p:nvSpPr>
          <p:spPr>
            <a:xfrm rot="4500000">
              <a:off x="5649057" y="1957236"/>
              <a:ext cx="700659" cy="880709"/>
            </a:xfrm>
            <a:custGeom>
              <a:avLst/>
              <a:gdLst/>
              <a:ahLst/>
              <a:cxnLst/>
              <a:rect l="l" t="t" r="r" b="b"/>
              <a:pathLst>
                <a:path w="4294511" h="5398073">
                  <a:moveTo>
                    <a:pt x="1162213" y="0"/>
                  </a:moveTo>
                  <a:lnTo>
                    <a:pt x="1680726" y="0"/>
                  </a:lnTo>
                  <a:lnTo>
                    <a:pt x="1680726" y="2407824"/>
                  </a:lnTo>
                  <a:lnTo>
                    <a:pt x="1881378" y="2407824"/>
                  </a:lnTo>
                  <a:lnTo>
                    <a:pt x="1881378" y="1306295"/>
                  </a:lnTo>
                  <a:lnTo>
                    <a:pt x="2508555" y="1306295"/>
                  </a:lnTo>
                  <a:lnTo>
                    <a:pt x="2508555" y="2407824"/>
                  </a:lnTo>
                  <a:lnTo>
                    <a:pt x="2683986" y="2407824"/>
                  </a:lnTo>
                  <a:lnTo>
                    <a:pt x="2683986" y="1456809"/>
                  </a:lnTo>
                  <a:lnTo>
                    <a:pt x="3311163" y="1456809"/>
                  </a:lnTo>
                  <a:lnTo>
                    <a:pt x="3311163" y="2407824"/>
                  </a:lnTo>
                  <a:lnTo>
                    <a:pt x="3320378" y="2407824"/>
                  </a:lnTo>
                  <a:lnTo>
                    <a:pt x="3320378" y="1649240"/>
                  </a:lnTo>
                  <a:lnTo>
                    <a:pt x="3940780" y="1649240"/>
                  </a:lnTo>
                  <a:lnTo>
                    <a:pt x="3940780" y="2107035"/>
                  </a:lnTo>
                  <a:lnTo>
                    <a:pt x="4294511" y="2107035"/>
                  </a:lnTo>
                  <a:lnTo>
                    <a:pt x="4294511" y="3912904"/>
                  </a:lnTo>
                  <a:lnTo>
                    <a:pt x="3940780" y="3912904"/>
                  </a:lnTo>
                  <a:lnTo>
                    <a:pt x="3940780" y="4715513"/>
                  </a:lnTo>
                  <a:lnTo>
                    <a:pt x="3847228" y="4715513"/>
                  </a:lnTo>
                  <a:lnTo>
                    <a:pt x="3847228" y="5398073"/>
                  </a:lnTo>
                  <a:lnTo>
                    <a:pt x="1083968" y="5398073"/>
                  </a:lnTo>
                  <a:lnTo>
                    <a:pt x="1083968" y="4814946"/>
                  </a:lnTo>
                  <a:lnTo>
                    <a:pt x="959432" y="4814946"/>
                  </a:lnTo>
                  <a:lnTo>
                    <a:pt x="959432" y="4325080"/>
                  </a:lnTo>
                  <a:lnTo>
                    <a:pt x="708694" y="4325080"/>
                  </a:lnTo>
                  <a:lnTo>
                    <a:pt x="708694" y="3823450"/>
                  </a:lnTo>
                  <a:lnTo>
                    <a:pt x="457956" y="3823450"/>
                  </a:lnTo>
                  <a:lnTo>
                    <a:pt x="457956" y="3319551"/>
                  </a:lnTo>
                  <a:lnTo>
                    <a:pt x="261425" y="3319551"/>
                  </a:lnTo>
                  <a:lnTo>
                    <a:pt x="261425" y="2935233"/>
                  </a:lnTo>
                  <a:lnTo>
                    <a:pt x="0" y="2935233"/>
                  </a:lnTo>
                  <a:lnTo>
                    <a:pt x="0" y="2441147"/>
                  </a:lnTo>
                  <a:lnTo>
                    <a:pt x="627177" y="2441147"/>
                  </a:lnTo>
                  <a:lnTo>
                    <a:pt x="627177" y="2470757"/>
                  </a:lnTo>
                  <a:lnTo>
                    <a:pt x="888602" y="2470757"/>
                  </a:lnTo>
                  <a:lnTo>
                    <a:pt x="888602" y="2510208"/>
                  </a:lnTo>
                  <a:lnTo>
                    <a:pt x="1083968" y="2510208"/>
                  </a:lnTo>
                  <a:lnTo>
                    <a:pt x="1083968" y="2407824"/>
                  </a:lnTo>
                  <a:lnTo>
                    <a:pt x="1162213" y="24078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sp3d>
              <a:bevelT w="0" h="95250"/>
              <a:bevelB w="0" h="25400"/>
              <a:contourClr>
                <a:schemeClr val="accent3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56" name="Rectangle 14">
              <a:extLst>
                <a:ext uri="{FF2B5EF4-FFF2-40B4-BE49-F238E27FC236}">
                  <a16:creationId xmlns:a16="http://schemas.microsoft.com/office/drawing/2014/main" id="{607CAE4B-572F-4A8F-9177-3D03FF75182A}"/>
                </a:ext>
              </a:extLst>
            </p:cNvPr>
            <p:cNvSpPr/>
            <p:nvPr/>
          </p:nvSpPr>
          <p:spPr>
            <a:xfrm rot="4500000">
              <a:off x="5646302" y="1928341"/>
              <a:ext cx="712500" cy="940614"/>
            </a:xfrm>
            <a:custGeom>
              <a:avLst/>
              <a:gdLst/>
              <a:ahLst/>
              <a:cxnLst/>
              <a:rect l="l" t="t" r="r" b="b"/>
              <a:pathLst>
                <a:path w="4367084" h="5765249">
                  <a:moveTo>
                    <a:pt x="3965780" y="4113557"/>
                  </a:moveTo>
                  <a:lnTo>
                    <a:pt x="4166432" y="4113557"/>
                  </a:lnTo>
                  <a:lnTo>
                    <a:pt x="4166432" y="4916165"/>
                  </a:lnTo>
                  <a:lnTo>
                    <a:pt x="3972555" y="4916165"/>
                  </a:lnTo>
                  <a:lnTo>
                    <a:pt x="3972555" y="5763466"/>
                  </a:lnTo>
                  <a:lnTo>
                    <a:pt x="3771903" y="5763466"/>
                  </a:lnTo>
                  <a:lnTo>
                    <a:pt x="3771903" y="5763465"/>
                  </a:lnTo>
                  <a:lnTo>
                    <a:pt x="1193520" y="5763465"/>
                  </a:lnTo>
                  <a:lnTo>
                    <a:pt x="1193520" y="5765249"/>
                  </a:lnTo>
                  <a:lnTo>
                    <a:pt x="992868" y="5765249"/>
                  </a:lnTo>
                  <a:lnTo>
                    <a:pt x="992868" y="5009248"/>
                  </a:lnTo>
                  <a:lnTo>
                    <a:pt x="1193520" y="5009248"/>
                  </a:lnTo>
                  <a:lnTo>
                    <a:pt x="1193520" y="5562813"/>
                  </a:lnTo>
                  <a:lnTo>
                    <a:pt x="3771903" y="5562813"/>
                  </a:lnTo>
                  <a:lnTo>
                    <a:pt x="3771903" y="4916165"/>
                  </a:lnTo>
                  <a:lnTo>
                    <a:pt x="3965780" y="4916165"/>
                  </a:lnTo>
                  <a:close/>
                  <a:moveTo>
                    <a:pt x="404924" y="3516123"/>
                  </a:moveTo>
                  <a:lnTo>
                    <a:pt x="605576" y="3516123"/>
                  </a:lnTo>
                  <a:lnTo>
                    <a:pt x="605576" y="4024102"/>
                  </a:lnTo>
                  <a:lnTo>
                    <a:pt x="794053" y="4024102"/>
                  </a:lnTo>
                  <a:lnTo>
                    <a:pt x="794053" y="4525732"/>
                  </a:lnTo>
                  <a:lnTo>
                    <a:pt x="991620" y="4525732"/>
                  </a:lnTo>
                  <a:lnTo>
                    <a:pt x="991620" y="5027362"/>
                  </a:lnTo>
                  <a:lnTo>
                    <a:pt x="790968" y="5027362"/>
                  </a:lnTo>
                  <a:lnTo>
                    <a:pt x="790968" y="4525732"/>
                  </a:lnTo>
                  <a:lnTo>
                    <a:pt x="593401" y="4525732"/>
                  </a:lnTo>
                  <a:lnTo>
                    <a:pt x="593401" y="4056122"/>
                  </a:lnTo>
                  <a:lnTo>
                    <a:pt x="404924" y="4056122"/>
                  </a:lnTo>
                  <a:close/>
                  <a:moveTo>
                    <a:pt x="4166432" y="2307688"/>
                  </a:moveTo>
                  <a:lnTo>
                    <a:pt x="4367084" y="2307688"/>
                  </a:lnTo>
                  <a:lnTo>
                    <a:pt x="4367084" y="4113556"/>
                  </a:lnTo>
                  <a:lnTo>
                    <a:pt x="4166432" y="4113556"/>
                  </a:lnTo>
                  <a:close/>
                  <a:moveTo>
                    <a:pt x="3965780" y="1906384"/>
                  </a:moveTo>
                  <a:lnTo>
                    <a:pt x="4166432" y="1906384"/>
                  </a:lnTo>
                  <a:lnTo>
                    <a:pt x="4166432" y="2307688"/>
                  </a:lnTo>
                  <a:lnTo>
                    <a:pt x="3965780" y="2307688"/>
                  </a:lnTo>
                  <a:close/>
                  <a:moveTo>
                    <a:pt x="2520856" y="1506947"/>
                  </a:moveTo>
                  <a:lnTo>
                    <a:pt x="2721508" y="1506947"/>
                  </a:lnTo>
                  <a:lnTo>
                    <a:pt x="3336164" y="1506947"/>
                  </a:lnTo>
                  <a:lnTo>
                    <a:pt x="3336164" y="1685040"/>
                  </a:lnTo>
                  <a:lnTo>
                    <a:pt x="3464150" y="1685040"/>
                  </a:lnTo>
                  <a:lnTo>
                    <a:pt x="3464150" y="1682197"/>
                  </a:lnTo>
                  <a:lnTo>
                    <a:pt x="3965780" y="1682197"/>
                  </a:lnTo>
                  <a:lnTo>
                    <a:pt x="3965780" y="1882849"/>
                  </a:lnTo>
                  <a:lnTo>
                    <a:pt x="3536816" y="1882849"/>
                  </a:lnTo>
                  <a:lnTo>
                    <a:pt x="3536816" y="2788626"/>
                  </a:lnTo>
                  <a:lnTo>
                    <a:pt x="3336164" y="2788626"/>
                  </a:lnTo>
                  <a:lnTo>
                    <a:pt x="3336164" y="1707599"/>
                  </a:lnTo>
                  <a:lnTo>
                    <a:pt x="2721508" y="1707599"/>
                  </a:lnTo>
                  <a:lnTo>
                    <a:pt x="2721508" y="2710859"/>
                  </a:lnTo>
                  <a:lnTo>
                    <a:pt x="2520856" y="2710859"/>
                  </a:lnTo>
                  <a:close/>
                  <a:moveTo>
                    <a:pt x="1705727" y="200652"/>
                  </a:moveTo>
                  <a:lnTo>
                    <a:pt x="1906379" y="200652"/>
                  </a:lnTo>
                  <a:lnTo>
                    <a:pt x="1906379" y="1306295"/>
                  </a:lnTo>
                  <a:lnTo>
                    <a:pt x="2508335" y="1306295"/>
                  </a:lnTo>
                  <a:lnTo>
                    <a:pt x="2508335" y="1506947"/>
                  </a:lnTo>
                  <a:lnTo>
                    <a:pt x="1906379" y="1506947"/>
                  </a:lnTo>
                  <a:lnTo>
                    <a:pt x="1906379" y="2608477"/>
                  </a:lnTo>
                  <a:lnTo>
                    <a:pt x="1705727" y="2608477"/>
                  </a:lnTo>
                  <a:close/>
                  <a:moveTo>
                    <a:pt x="986562" y="200652"/>
                  </a:moveTo>
                  <a:lnTo>
                    <a:pt x="1187214" y="200652"/>
                  </a:lnTo>
                  <a:lnTo>
                    <a:pt x="1187214" y="3612116"/>
                  </a:lnTo>
                  <a:lnTo>
                    <a:pt x="986562" y="3612116"/>
                  </a:lnTo>
                  <a:lnTo>
                    <a:pt x="986562" y="2838909"/>
                  </a:lnTo>
                  <a:lnTo>
                    <a:pt x="600014" y="2838909"/>
                  </a:lnTo>
                  <a:lnTo>
                    <a:pt x="600014" y="2641799"/>
                  </a:lnTo>
                  <a:lnTo>
                    <a:pt x="200652" y="2641799"/>
                  </a:lnTo>
                  <a:lnTo>
                    <a:pt x="200652" y="3118899"/>
                  </a:lnTo>
                  <a:lnTo>
                    <a:pt x="384605" y="3118899"/>
                  </a:lnTo>
                  <a:lnTo>
                    <a:pt x="384605" y="3520203"/>
                  </a:lnTo>
                  <a:lnTo>
                    <a:pt x="183953" y="3520203"/>
                  </a:lnTo>
                  <a:lnTo>
                    <a:pt x="183953" y="3141857"/>
                  </a:lnTo>
                  <a:lnTo>
                    <a:pt x="0" y="3141857"/>
                  </a:lnTo>
                  <a:lnTo>
                    <a:pt x="0" y="2439575"/>
                  </a:lnTo>
                  <a:lnTo>
                    <a:pt x="200652" y="2439575"/>
                  </a:lnTo>
                  <a:lnTo>
                    <a:pt x="200652" y="2441147"/>
                  </a:lnTo>
                  <a:lnTo>
                    <a:pt x="610687" y="2441147"/>
                  </a:lnTo>
                  <a:lnTo>
                    <a:pt x="610687" y="2638257"/>
                  </a:lnTo>
                  <a:lnTo>
                    <a:pt x="986562" y="2638257"/>
                  </a:lnTo>
                  <a:close/>
                  <a:moveTo>
                    <a:pt x="1187214" y="0"/>
                  </a:moveTo>
                  <a:lnTo>
                    <a:pt x="1688844" y="0"/>
                  </a:lnTo>
                  <a:lnTo>
                    <a:pt x="1688844" y="200652"/>
                  </a:lnTo>
                  <a:lnTo>
                    <a:pt x="1187214" y="20065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sp3d>
              <a:bevelT w="0" h="95250"/>
              <a:bevelB w="0" h="25400"/>
              <a:contourClr>
                <a:schemeClr val="accent3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D03B308-AC9F-4968-9059-5C4BD16CFEE8}"/>
              </a:ext>
            </a:extLst>
          </p:cNvPr>
          <p:cNvGrpSpPr/>
          <p:nvPr/>
        </p:nvGrpSpPr>
        <p:grpSpPr>
          <a:xfrm>
            <a:off x="1510528" y="1366070"/>
            <a:ext cx="3431329" cy="3431329"/>
            <a:chOff x="1510528" y="1366070"/>
            <a:chExt cx="3431329" cy="34313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9709B60-FE59-4981-8D4B-14C5DD603CC4}"/>
                </a:ext>
              </a:extLst>
            </p:cNvPr>
            <p:cNvSpPr/>
            <p:nvPr/>
          </p:nvSpPr>
          <p:spPr>
            <a:xfrm>
              <a:off x="1510528" y="1366070"/>
              <a:ext cx="3431329" cy="3431329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085A5EF-FD0C-4223-BDC5-E3A7143612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9854" y="1388027"/>
              <a:ext cx="3411797" cy="3337560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050" name="Picture 2" descr="Free Vector | Online shopping with laptop and smartphone technology">
            <a:extLst>
              <a:ext uri="{FF2B5EF4-FFF2-40B4-BE49-F238E27FC236}">
                <a16:creationId xmlns:a16="http://schemas.microsoft.com/office/drawing/2014/main" id="{CE3511D0-1134-49CD-A166-A0C94CAD8C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2" t="10141" b="14702"/>
          <a:stretch/>
        </p:blipFill>
        <p:spPr bwMode="auto">
          <a:xfrm>
            <a:off x="0" y="1414"/>
            <a:ext cx="10025850" cy="6856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46DDC8F-3B7B-4AF6-AE12-5E45A52F2A17}"/>
              </a:ext>
            </a:extLst>
          </p:cNvPr>
          <p:cNvSpPr txBox="1"/>
          <p:nvPr/>
        </p:nvSpPr>
        <p:spPr>
          <a:xfrm>
            <a:off x="6422071" y="5307187"/>
            <a:ext cx="5672209" cy="15493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000" b="1" err="1">
                <a:solidFill>
                  <a:schemeClr val="bg1"/>
                </a:solidFill>
                <a:cs typeface="Arial" pitchFamily="34" charset="0"/>
              </a:rPr>
              <a:t>GroupAA</a:t>
            </a:r>
            <a:endParaRPr lang="en-US" altLang="ko-KR" sz="2000" b="1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867" err="1">
                <a:solidFill>
                  <a:schemeClr val="bg1"/>
                </a:solidFill>
                <a:cs typeface="Arial" pitchFamily="34" charset="0"/>
              </a:rPr>
              <a:t>Anastasiia</a:t>
            </a:r>
            <a:r>
              <a:rPr lang="en-US" altLang="ko-KR" sz="1867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867" err="1">
                <a:solidFill>
                  <a:schemeClr val="bg1"/>
                </a:solidFill>
                <a:cs typeface="Arial" pitchFamily="34" charset="0"/>
              </a:rPr>
              <a:t>Tagiltseva</a:t>
            </a:r>
            <a:endParaRPr lang="en-US" altLang="ko-KR" sz="1867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867">
                <a:solidFill>
                  <a:schemeClr val="bg1"/>
                </a:solidFill>
                <a:cs typeface="Arial" pitchFamily="34" charset="0"/>
              </a:rPr>
              <a:t>Doris </a:t>
            </a:r>
            <a:r>
              <a:rPr lang="en-US" altLang="ko-KR" sz="1867" err="1">
                <a:solidFill>
                  <a:schemeClr val="bg1"/>
                </a:solidFill>
                <a:cs typeface="Arial" pitchFamily="34" charset="0"/>
              </a:rPr>
              <a:t>Macean</a:t>
            </a:r>
            <a:endParaRPr lang="en-US" altLang="ko-KR" sz="1867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867">
                <a:solidFill>
                  <a:schemeClr val="bg1"/>
                </a:solidFill>
                <a:cs typeface="Arial" pitchFamily="34" charset="0"/>
              </a:rPr>
              <a:t>Doyun Shin</a:t>
            </a:r>
          </a:p>
          <a:p>
            <a:pPr algn="r"/>
            <a:r>
              <a:rPr lang="en-US" altLang="ko-KR" sz="1867">
                <a:solidFill>
                  <a:schemeClr val="bg1"/>
                </a:solidFill>
                <a:cs typeface="Arial" pitchFamily="34" charset="0"/>
              </a:rPr>
              <a:t>Emil Ahmadov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A394EB-BCC4-41B3-A941-5B9F0EFFF9B7}"/>
              </a:ext>
            </a:extLst>
          </p:cNvPr>
          <p:cNvSpPr/>
          <p:nvPr/>
        </p:nvSpPr>
        <p:spPr>
          <a:xfrm>
            <a:off x="2916252" y="2279844"/>
            <a:ext cx="3411797" cy="1802830"/>
          </a:xfrm>
          <a:prstGeom prst="rect">
            <a:avLst/>
          </a:prstGeom>
          <a:solidFill>
            <a:srgbClr val="00B1BB"/>
          </a:solidFill>
          <a:ln>
            <a:solidFill>
              <a:srgbClr val="00B1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8208AD-A7DB-4577-9504-C78CE13C16FF}"/>
              </a:ext>
            </a:extLst>
          </p:cNvPr>
          <p:cNvSpPr txBox="1"/>
          <p:nvPr/>
        </p:nvSpPr>
        <p:spPr>
          <a:xfrm>
            <a:off x="2050738" y="2587537"/>
            <a:ext cx="5202315" cy="140038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700" dirty="0">
                <a:solidFill>
                  <a:schemeClr val="bg1"/>
                </a:solidFill>
                <a:latin typeface="+mj-lt"/>
              </a:rPr>
              <a:t>Mind Over Data</a:t>
            </a:r>
          </a:p>
          <a:p>
            <a:pPr algn="ctr"/>
            <a:r>
              <a:rPr lang="en-US" sz="3500" dirty="0">
                <a:solidFill>
                  <a:schemeClr val="bg1"/>
                </a:solidFill>
                <a:latin typeface="+mj-lt"/>
              </a:rPr>
              <a:t>Retail Challenge</a:t>
            </a:r>
            <a:endParaRPr lang="ko-KR" altLang="en-US" sz="35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7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>
                <a:cs typeface="Arial"/>
              </a:rPr>
              <a:t>Forecasting for Each </a:t>
            </a:r>
            <a:r>
              <a:rPr lang="en-US" err="1">
                <a:cs typeface="Arial"/>
              </a:rPr>
              <a:t>PoS</a:t>
            </a:r>
            <a:endParaRPr lang="en-US" err="1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E40597-366F-49FF-982C-A8A12251DAC6}"/>
              </a:ext>
            </a:extLst>
          </p:cNvPr>
          <p:cNvGrpSpPr/>
          <p:nvPr/>
        </p:nvGrpSpPr>
        <p:grpSpPr>
          <a:xfrm>
            <a:off x="943384" y="3011262"/>
            <a:ext cx="2794351" cy="378759"/>
            <a:chOff x="379281" y="2012273"/>
            <a:chExt cx="3759419" cy="491612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2C084D2-499B-447E-B190-ACEDFE2A5E0D}"/>
                </a:ext>
              </a:extLst>
            </p:cNvPr>
            <p:cNvSpPr/>
            <p:nvPr/>
          </p:nvSpPr>
          <p:spPr>
            <a:xfrm>
              <a:off x="379281" y="2012273"/>
              <a:ext cx="563873" cy="491612"/>
            </a:xfrm>
            <a:prstGeom prst="ellipse">
              <a:avLst/>
            </a:prstGeom>
            <a:solidFill>
              <a:schemeClr val="accent2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79908E1-33A9-40C5-A9DD-5293922F3C5D}"/>
                </a:ext>
              </a:extLst>
            </p:cNvPr>
            <p:cNvSpPr txBox="1"/>
            <p:nvPr/>
          </p:nvSpPr>
          <p:spPr>
            <a:xfrm>
              <a:off x="521224" y="2074758"/>
              <a:ext cx="3617476" cy="3595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Product No: 481, PoS:292</a:t>
              </a:r>
              <a:endParaRPr lang="en-US" altLang="ko-K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CBC5E0-5F1C-4106-BF50-559896A55E00}"/>
              </a:ext>
            </a:extLst>
          </p:cNvPr>
          <p:cNvGrpSpPr/>
          <p:nvPr/>
        </p:nvGrpSpPr>
        <p:grpSpPr>
          <a:xfrm>
            <a:off x="945223" y="3469700"/>
            <a:ext cx="2606245" cy="373112"/>
            <a:chOff x="1098600" y="1298517"/>
            <a:chExt cx="2606245" cy="37311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15F44FF-DD72-4C5E-88AA-9B8F8EB45283}"/>
                </a:ext>
              </a:extLst>
            </p:cNvPr>
            <p:cNvSpPr/>
            <p:nvPr/>
          </p:nvSpPr>
          <p:spPr>
            <a:xfrm>
              <a:off x="1098600" y="1298517"/>
              <a:ext cx="423912" cy="373112"/>
            </a:xfrm>
            <a:prstGeom prst="ellipse">
              <a:avLst/>
            </a:prstGeom>
            <a:solidFill>
              <a:schemeClr val="accent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4619E1-88B0-45C7-A43A-837A1E02B7B1}"/>
                </a:ext>
              </a:extLst>
            </p:cNvPr>
            <p:cNvSpPr txBox="1"/>
            <p:nvPr/>
          </p:nvSpPr>
          <p:spPr>
            <a:xfrm>
              <a:off x="1100667" y="1376205"/>
              <a:ext cx="2604178" cy="2769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R-square score: 0.80</a:t>
              </a:r>
            </a:p>
          </p:txBody>
        </p:sp>
      </p:grpSp>
      <p:sp>
        <p:nvSpPr>
          <p:cNvPr id="23" name="Donut 8">
            <a:extLst>
              <a:ext uri="{FF2B5EF4-FFF2-40B4-BE49-F238E27FC236}">
                <a16:creationId xmlns:a16="http://schemas.microsoft.com/office/drawing/2014/main" id="{E973BA3F-C09D-4E61-9799-814A52607FE6}"/>
              </a:ext>
            </a:extLst>
          </p:cNvPr>
          <p:cNvSpPr/>
          <p:nvPr/>
        </p:nvSpPr>
        <p:spPr>
          <a:xfrm>
            <a:off x="1851066" y="4321173"/>
            <a:ext cx="398209" cy="475987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FA637A-4079-40FC-94D2-0DE4A8B5E900}"/>
              </a:ext>
            </a:extLst>
          </p:cNvPr>
          <p:cNvSpPr txBox="1"/>
          <p:nvPr/>
        </p:nvSpPr>
        <p:spPr>
          <a:xfrm>
            <a:off x="1176867" y="5977467"/>
            <a:ext cx="658706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For top 5 products in location 292 average R-squared value of 0.50</a:t>
            </a:r>
            <a:endParaRPr lang="en-US" sz="1400">
              <a:cs typeface="Arial"/>
            </a:endParaRPr>
          </a:p>
        </p:txBody>
      </p:sp>
      <p:pic>
        <p:nvPicPr>
          <p:cNvPr id="3" name="Picture 3" descr="Chart&#10;&#10;Description automatically generated">
            <a:extLst>
              <a:ext uri="{FF2B5EF4-FFF2-40B4-BE49-F238E27FC236}">
                <a16:creationId xmlns:a16="http://schemas.microsoft.com/office/drawing/2014/main" id="{8DDAAA06-C841-4A79-84A1-32B5701A3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0" y="1716250"/>
            <a:ext cx="7713133" cy="376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478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E193FE-0BB9-4410-9AA4-E4C8D8018F2D}"/>
              </a:ext>
            </a:extLst>
          </p:cNvPr>
          <p:cNvSpPr txBox="1"/>
          <p:nvPr/>
        </p:nvSpPr>
        <p:spPr>
          <a:xfrm>
            <a:off x="1932494" y="1483445"/>
            <a:ext cx="24385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/>
              <a:t>150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4469D7-87BE-4438-83A5-A723A56F0A86}"/>
              </a:ext>
            </a:extLst>
          </p:cNvPr>
          <p:cNvSpPr txBox="1"/>
          <p:nvPr/>
        </p:nvSpPr>
        <p:spPr>
          <a:xfrm>
            <a:off x="1861828" y="751189"/>
            <a:ext cx="27620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+mj-lt"/>
              </a:rPr>
              <a:t>Mind Over Data</a:t>
            </a:r>
            <a:endParaRPr lang="en-US">
              <a:solidFill>
                <a:schemeClr val="bg1"/>
              </a:solidFill>
              <a:latin typeface="+mj-lt"/>
            </a:endParaRPr>
          </a:p>
          <a:p>
            <a:r>
              <a:rPr lang="en-US" sz="1800">
                <a:solidFill>
                  <a:schemeClr val="bg1"/>
                </a:solidFill>
                <a:latin typeface="+mj-lt"/>
              </a:rPr>
              <a:t>Selected </a:t>
            </a:r>
            <a:r>
              <a:rPr lang="en-US">
                <a:solidFill>
                  <a:schemeClr val="bg1"/>
                </a:solidFill>
                <a:latin typeface="+mj-lt"/>
              </a:rPr>
              <a:t>Point-of-Sale</a:t>
            </a:r>
            <a:r>
              <a:rPr lang="en-US" sz="1800">
                <a:solidFill>
                  <a:schemeClr val="bg1"/>
                </a:solidFill>
                <a:latin typeface="+mj-lt"/>
              </a:rPr>
              <a:t>:</a:t>
            </a:r>
          </a:p>
          <a:p>
            <a:endParaRPr lang="en-CA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7EBDDC7-7388-4AE1-80E9-A6C9174713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7003609"/>
              </p:ext>
            </p:extLst>
          </p:nvPr>
        </p:nvGraphicFramePr>
        <p:xfrm>
          <a:off x="3396343" y="1947551"/>
          <a:ext cx="5560090" cy="3157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표 16">
            <a:extLst>
              <a:ext uri="{FF2B5EF4-FFF2-40B4-BE49-F238E27FC236}">
                <a16:creationId xmlns:a16="http://schemas.microsoft.com/office/drawing/2014/main" id="{C20231CC-8686-4C08-A84E-AEDF5FF571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9841613"/>
              </p:ext>
            </p:extLst>
          </p:nvPr>
        </p:nvGraphicFramePr>
        <p:xfrm>
          <a:off x="1841235" y="1947551"/>
          <a:ext cx="1339267" cy="3057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161916134"/>
                    </a:ext>
                  </a:extLst>
                </a:gridCol>
                <a:gridCol w="922707">
                  <a:extLst>
                    <a:ext uri="{9D8B030D-6E8A-4147-A177-3AD203B41FA5}">
                      <a16:colId xmlns:a16="http://schemas.microsoft.com/office/drawing/2014/main" val="22479608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917203924"/>
                    </a:ext>
                  </a:extLst>
                </a:gridCol>
              </a:tblGrid>
              <a:tr h="325944"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>
                          <a:solidFill>
                            <a:schemeClr val="bg1"/>
                          </a:solidFill>
                          <a:latin typeface="Arial"/>
                        </a:rPr>
                        <a:t>107 PoS</a:t>
                      </a:r>
                      <a:endParaRPr lang="ko-KR" sz="1400" b="0" i="0" u="none" strike="noStrike" noProof="0" err="1">
                        <a:latin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062802"/>
                  </a:ext>
                </a:extLst>
              </a:tr>
              <a:tr h="403550">
                <a:tc gridSpan="3"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Arial"/>
                        </a:rPr>
                        <a:t>Cluster 2</a:t>
                      </a:r>
                      <a:endParaRPr lang="en-US" altLang="ko-KR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594158"/>
                  </a:ext>
                </a:extLst>
              </a:tr>
              <a:tr h="23281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baseline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356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253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993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1369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2609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481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1277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1234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1147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>
                          <a:solidFill>
                            <a:schemeClr val="bg1"/>
                          </a:solidFill>
                        </a:rPr>
                        <a:t>847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baseline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49983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15414FD-F3B2-4146-9B58-ED3AECF6B497}"/>
              </a:ext>
            </a:extLst>
          </p:cNvPr>
          <p:cNvSpPr txBox="1"/>
          <p:nvPr/>
        </p:nvSpPr>
        <p:spPr>
          <a:xfrm>
            <a:off x="4761694" y="843522"/>
            <a:ext cx="2762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schemeClr val="bg1"/>
              </a:solidFill>
              <a:latin typeface="+mj-lt"/>
            </a:endParaRPr>
          </a:p>
          <a:p>
            <a:r>
              <a:rPr lang="en-US" sz="1800">
                <a:solidFill>
                  <a:schemeClr val="bg1"/>
                </a:solidFill>
                <a:latin typeface="+mj-lt"/>
              </a:rPr>
              <a:t>Selected </a:t>
            </a:r>
            <a:r>
              <a:rPr lang="en-US">
                <a:solidFill>
                  <a:schemeClr val="bg1"/>
                </a:solidFill>
                <a:latin typeface="+mj-lt"/>
              </a:rPr>
              <a:t>Products</a:t>
            </a:r>
            <a:r>
              <a:rPr lang="en-US" sz="1800">
                <a:solidFill>
                  <a:schemeClr val="bg1"/>
                </a:solidFill>
                <a:latin typeface="+mj-lt"/>
              </a:rPr>
              <a:t>:</a:t>
            </a:r>
          </a:p>
          <a:p>
            <a:endParaRPr lang="en-CA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110D01-F217-42B9-BDD9-F55F57FFA187}"/>
              </a:ext>
            </a:extLst>
          </p:cNvPr>
          <p:cNvSpPr txBox="1"/>
          <p:nvPr/>
        </p:nvSpPr>
        <p:spPr>
          <a:xfrm>
            <a:off x="4876730" y="1483445"/>
            <a:ext cx="24385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/>
              <a:t>Top 5</a:t>
            </a:r>
          </a:p>
        </p:txBody>
      </p:sp>
    </p:spTree>
    <p:extLst>
      <p:ext uri="{BB962C8B-B14F-4D97-AF65-F5344CB8AC3E}">
        <p14:creationId xmlns:p14="http://schemas.microsoft.com/office/powerpoint/2010/main" val="1319463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Deployment Plan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EAC58A2-1E13-45AD-BD79-943AFEB44536}"/>
              </a:ext>
            </a:extLst>
          </p:cNvPr>
          <p:cNvGrpSpPr/>
          <p:nvPr/>
        </p:nvGrpSpPr>
        <p:grpSpPr>
          <a:xfrm>
            <a:off x="1443343" y="2689924"/>
            <a:ext cx="9973950" cy="3159586"/>
            <a:chOff x="1443343" y="2689924"/>
            <a:chExt cx="9973950" cy="3159586"/>
          </a:xfrm>
          <a:solidFill>
            <a:schemeClr val="accent3"/>
          </a:solidFill>
        </p:grpSpPr>
        <p:sp>
          <p:nvSpPr>
            <p:cNvPr id="11" name="Arrow: Bent 10">
              <a:extLst>
                <a:ext uri="{FF2B5EF4-FFF2-40B4-BE49-F238E27FC236}">
                  <a16:creationId xmlns:a16="http://schemas.microsoft.com/office/drawing/2014/main" id="{90A54D9E-66DE-49A4-A1E8-96CE437F3073}"/>
                </a:ext>
              </a:extLst>
            </p:cNvPr>
            <p:cNvSpPr/>
            <p:nvPr/>
          </p:nvSpPr>
          <p:spPr>
            <a:xfrm rot="5400000" flipH="1">
              <a:off x="6412065" y="846049"/>
              <a:ext cx="565464" cy="9441457"/>
            </a:xfrm>
            <a:prstGeom prst="bentArrow">
              <a:avLst>
                <a:gd name="adj1" fmla="val 16995"/>
                <a:gd name="adj2" fmla="val 29787"/>
                <a:gd name="adj3" fmla="val 0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Arrow: Bent 11">
              <a:extLst>
                <a:ext uri="{FF2B5EF4-FFF2-40B4-BE49-F238E27FC236}">
                  <a16:creationId xmlns:a16="http://schemas.microsoft.com/office/drawing/2014/main" id="{2DE39461-07E5-4D83-9456-99B88B8789A8}"/>
                </a:ext>
              </a:extLst>
            </p:cNvPr>
            <p:cNvSpPr/>
            <p:nvPr/>
          </p:nvSpPr>
          <p:spPr>
            <a:xfrm rot="16200000">
              <a:off x="5499825" y="-1366558"/>
              <a:ext cx="565464" cy="8678428"/>
            </a:xfrm>
            <a:prstGeom prst="bentArrow">
              <a:avLst>
                <a:gd name="adj1" fmla="val 18558"/>
                <a:gd name="adj2" fmla="val 29787"/>
                <a:gd name="adj3" fmla="val 0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Arrow: Bent 12">
              <a:extLst>
                <a:ext uri="{FF2B5EF4-FFF2-40B4-BE49-F238E27FC236}">
                  <a16:creationId xmlns:a16="http://schemas.microsoft.com/office/drawing/2014/main" id="{A6E2F53F-38F0-44DF-87D7-4840EC1A2CAF}"/>
                </a:ext>
              </a:extLst>
            </p:cNvPr>
            <p:cNvSpPr/>
            <p:nvPr/>
          </p:nvSpPr>
          <p:spPr>
            <a:xfrm rot="5400000">
              <a:off x="10483157" y="2782688"/>
              <a:ext cx="565464" cy="1302808"/>
            </a:xfrm>
            <a:prstGeom prst="bentArrow">
              <a:avLst>
                <a:gd name="adj1" fmla="val 18558"/>
                <a:gd name="adj2" fmla="val 29787"/>
                <a:gd name="adj3" fmla="val 0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D83E8AD-A7F9-4201-ADED-26ADDCA45B8B}"/>
                </a:ext>
              </a:extLst>
            </p:cNvPr>
            <p:cNvSpPr/>
            <p:nvPr/>
          </p:nvSpPr>
          <p:spPr>
            <a:xfrm>
              <a:off x="11198247" y="3707770"/>
              <a:ext cx="103393" cy="1645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35CB05D3-B1E3-467D-AAC1-56B62121BD5C}"/>
              </a:ext>
            </a:extLst>
          </p:cNvPr>
          <p:cNvSpPr/>
          <p:nvPr/>
        </p:nvSpPr>
        <p:spPr>
          <a:xfrm>
            <a:off x="3456238" y="3052341"/>
            <a:ext cx="357706" cy="35770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91F88-EF9B-4DBD-A6BD-A910CA88F0F2}"/>
              </a:ext>
            </a:extLst>
          </p:cNvPr>
          <p:cNvSpPr txBox="1"/>
          <p:nvPr/>
        </p:nvSpPr>
        <p:spPr>
          <a:xfrm>
            <a:off x="3095030" y="3493832"/>
            <a:ext cx="10801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2"/>
                </a:solidFill>
                <a:cs typeface="Arial" pitchFamily="34" charset="0"/>
              </a:rPr>
              <a:t>M-4</a:t>
            </a:r>
            <a:endParaRPr lang="ko-KR" altLang="en-US" sz="2400" b="1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DEBAE1D-F961-4BA0-B345-0170D350B55E}"/>
              </a:ext>
            </a:extLst>
          </p:cNvPr>
          <p:cNvSpPr/>
          <p:nvPr/>
        </p:nvSpPr>
        <p:spPr>
          <a:xfrm>
            <a:off x="5537236" y="3052341"/>
            <a:ext cx="357706" cy="35770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E4AB5C3-4E20-4371-A957-63EDCEE09591}"/>
              </a:ext>
            </a:extLst>
          </p:cNvPr>
          <p:cNvSpPr txBox="1"/>
          <p:nvPr/>
        </p:nvSpPr>
        <p:spPr>
          <a:xfrm>
            <a:off x="5176028" y="3493832"/>
            <a:ext cx="108012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1"/>
                </a:solidFill>
                <a:cs typeface="Arial" pitchFamily="34" charset="0"/>
              </a:rPr>
              <a:t>M-3</a:t>
            </a:r>
            <a:endParaRPr lang="ko-KR" altLang="en-US" sz="2400" b="1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19D6534-14E8-4739-8FD9-5122C57172C9}"/>
              </a:ext>
            </a:extLst>
          </p:cNvPr>
          <p:cNvSpPr/>
          <p:nvPr/>
        </p:nvSpPr>
        <p:spPr>
          <a:xfrm>
            <a:off x="7618234" y="3052341"/>
            <a:ext cx="357706" cy="35770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C6315D-A589-412F-A469-95BC69309628}"/>
              </a:ext>
            </a:extLst>
          </p:cNvPr>
          <p:cNvSpPr txBox="1"/>
          <p:nvPr/>
        </p:nvSpPr>
        <p:spPr>
          <a:xfrm>
            <a:off x="7257026" y="3493832"/>
            <a:ext cx="10801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2"/>
                </a:solidFill>
                <a:cs typeface="Arial" pitchFamily="34" charset="0"/>
              </a:rPr>
              <a:t>M-2</a:t>
            </a:r>
            <a:endParaRPr lang="ko-KR" altLang="en-US" sz="2400" b="1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C146327-3AFB-4102-99BD-700EBB2C9EA4}"/>
              </a:ext>
            </a:extLst>
          </p:cNvPr>
          <p:cNvSpPr/>
          <p:nvPr/>
        </p:nvSpPr>
        <p:spPr>
          <a:xfrm>
            <a:off x="9699232" y="3052341"/>
            <a:ext cx="357706" cy="35770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4172BC-DA28-4C25-80C3-964DC4792B15}"/>
              </a:ext>
            </a:extLst>
          </p:cNvPr>
          <p:cNvSpPr txBox="1"/>
          <p:nvPr/>
        </p:nvSpPr>
        <p:spPr>
          <a:xfrm>
            <a:off x="9338024" y="3493832"/>
            <a:ext cx="108012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1"/>
                </a:solidFill>
                <a:cs typeface="Arial" pitchFamily="34" charset="0"/>
              </a:rPr>
              <a:t>M-1</a:t>
            </a:r>
            <a:endParaRPr lang="ko-KR" altLang="en-US" sz="2400" b="1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01B8196-4C2A-41B0-A4CA-85CF6A039B8A}"/>
              </a:ext>
            </a:extLst>
          </p:cNvPr>
          <p:cNvSpPr txBox="1"/>
          <p:nvPr/>
        </p:nvSpPr>
        <p:spPr>
          <a:xfrm>
            <a:off x="2607923" y="2157192"/>
            <a:ext cx="2107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Virtual Environment Development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2E7C4AD-B933-49CB-B1FD-5B8571C1C5CD}"/>
              </a:ext>
            </a:extLst>
          </p:cNvPr>
          <p:cNvSpPr txBox="1"/>
          <p:nvPr/>
        </p:nvSpPr>
        <p:spPr>
          <a:xfrm>
            <a:off x="4699457" y="2209917"/>
            <a:ext cx="2107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Pilot Program Survey, start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12F5DD7-5B3B-46AE-A8EE-C989E097ADBE}"/>
              </a:ext>
            </a:extLst>
          </p:cNvPr>
          <p:cNvSpPr txBox="1"/>
          <p:nvPr/>
        </p:nvSpPr>
        <p:spPr>
          <a:xfrm>
            <a:off x="6732719" y="2161948"/>
            <a:ext cx="21076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Survey, end.</a:t>
            </a:r>
          </a:p>
          <a:p>
            <a:pPr algn="ctr"/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Focus Group Feedback Collection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2046A5C-BE4A-4C75-9EBF-974EC989E07C}"/>
              </a:ext>
            </a:extLst>
          </p:cNvPr>
          <p:cNvGrpSpPr/>
          <p:nvPr/>
        </p:nvGrpSpPr>
        <p:grpSpPr>
          <a:xfrm>
            <a:off x="8824253" y="1591495"/>
            <a:ext cx="2107662" cy="1268577"/>
            <a:chOff x="7026501" y="4509120"/>
            <a:chExt cx="1499710" cy="1268577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1BBEDE9-031A-4FB0-8082-1F19500035F5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Pre-deployment Meeting</a:t>
              </a:r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E8EB576-BC94-42AA-8109-70361B6C7E5A}"/>
                </a:ext>
              </a:extLst>
            </p:cNvPr>
            <p:cNvSpPr txBox="1"/>
            <p:nvPr/>
          </p:nvSpPr>
          <p:spPr>
            <a:xfrm>
              <a:off x="7026501" y="4946700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Analysis of collected data during the pre-deployment stage to decide implementation design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5" name="Oval 44">
            <a:extLst>
              <a:ext uri="{FF2B5EF4-FFF2-40B4-BE49-F238E27FC236}">
                <a16:creationId xmlns:a16="http://schemas.microsoft.com/office/drawing/2014/main" id="{E9B2555F-87C0-427B-B575-3FB7FD6ECE30}"/>
              </a:ext>
            </a:extLst>
          </p:cNvPr>
          <p:cNvSpPr/>
          <p:nvPr/>
        </p:nvSpPr>
        <p:spPr>
          <a:xfrm>
            <a:off x="3456238" y="5604155"/>
            <a:ext cx="357706" cy="35770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D5A95AF-73C3-4372-A377-408D95468B90}"/>
              </a:ext>
            </a:extLst>
          </p:cNvPr>
          <p:cNvSpPr txBox="1"/>
          <p:nvPr/>
        </p:nvSpPr>
        <p:spPr>
          <a:xfrm>
            <a:off x="3095030" y="6045646"/>
            <a:ext cx="108012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err="1">
                <a:solidFill>
                  <a:schemeClr val="accent1"/>
                </a:solidFill>
                <a:cs typeface="Arial" pitchFamily="34" charset="0"/>
              </a:rPr>
              <a:t>M+x</a:t>
            </a:r>
            <a:endParaRPr lang="ko-KR" altLang="en-US" sz="2400" b="1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21EB91D-EBD6-4C2E-AD5F-6A552490BC8C}"/>
              </a:ext>
            </a:extLst>
          </p:cNvPr>
          <p:cNvSpPr/>
          <p:nvPr/>
        </p:nvSpPr>
        <p:spPr>
          <a:xfrm>
            <a:off x="5537236" y="5604155"/>
            <a:ext cx="357706" cy="35770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2C8653D-2545-489A-99E5-C28F3E1E5DCD}"/>
              </a:ext>
            </a:extLst>
          </p:cNvPr>
          <p:cNvSpPr txBox="1"/>
          <p:nvPr/>
        </p:nvSpPr>
        <p:spPr>
          <a:xfrm>
            <a:off x="5176028" y="6045646"/>
            <a:ext cx="10801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2"/>
                </a:solidFill>
                <a:cs typeface="Arial" pitchFamily="34" charset="0"/>
              </a:rPr>
              <a:t>M+2</a:t>
            </a:r>
            <a:endParaRPr lang="ko-KR" altLang="en-US" sz="2400" b="1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9827C92-3116-40FC-BE99-DE6340097229}"/>
              </a:ext>
            </a:extLst>
          </p:cNvPr>
          <p:cNvSpPr/>
          <p:nvPr/>
        </p:nvSpPr>
        <p:spPr>
          <a:xfrm>
            <a:off x="7618234" y="5604155"/>
            <a:ext cx="357706" cy="35770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5551DB4-E41B-4014-8F83-7224A167DDC9}"/>
              </a:ext>
            </a:extLst>
          </p:cNvPr>
          <p:cNvSpPr txBox="1"/>
          <p:nvPr/>
        </p:nvSpPr>
        <p:spPr>
          <a:xfrm>
            <a:off x="7257026" y="6045646"/>
            <a:ext cx="108012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1"/>
                </a:solidFill>
                <a:cs typeface="Arial" pitchFamily="34" charset="0"/>
              </a:rPr>
              <a:t>M+1</a:t>
            </a:r>
            <a:endParaRPr lang="ko-KR" altLang="en-US" sz="2400" b="1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7D9FD9C-D541-4A4E-8278-8C41F633EA2E}"/>
              </a:ext>
            </a:extLst>
          </p:cNvPr>
          <p:cNvSpPr/>
          <p:nvPr/>
        </p:nvSpPr>
        <p:spPr>
          <a:xfrm>
            <a:off x="9699232" y="5604155"/>
            <a:ext cx="357706" cy="35770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0D1FBBE-48BE-455C-8340-6850E868984C}"/>
              </a:ext>
            </a:extLst>
          </p:cNvPr>
          <p:cNvSpPr txBox="1"/>
          <p:nvPr/>
        </p:nvSpPr>
        <p:spPr>
          <a:xfrm>
            <a:off x="9303929" y="6045646"/>
            <a:ext cx="114830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accent2"/>
                </a:solidFill>
                <a:cs typeface="Arial" pitchFamily="34" charset="0"/>
              </a:rPr>
              <a:t>Month</a:t>
            </a:r>
            <a:endParaRPr lang="ko-KR" altLang="en-US" sz="2400" b="1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D910D60-F622-49F9-9332-63284D2871A1}"/>
              </a:ext>
            </a:extLst>
          </p:cNvPr>
          <p:cNvGrpSpPr/>
          <p:nvPr/>
        </p:nvGrpSpPr>
        <p:grpSpPr>
          <a:xfrm>
            <a:off x="2491404" y="4693046"/>
            <a:ext cx="2192032" cy="894132"/>
            <a:chOff x="7026501" y="4509120"/>
            <a:chExt cx="1499710" cy="894132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B86441D-AB5F-4247-98BF-E0F575CD386D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Post-deployment</a:t>
              </a:r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D27C6330-B81D-4B6B-A841-3CEA69110E6A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Continuous evaluation.</a:t>
              </a:r>
            </a:p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Periodical in-depth evaluation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272DDC2-EA96-41B0-A782-CA0E2705EBB1}"/>
              </a:ext>
            </a:extLst>
          </p:cNvPr>
          <p:cNvGrpSpPr/>
          <p:nvPr/>
        </p:nvGrpSpPr>
        <p:grpSpPr>
          <a:xfrm>
            <a:off x="8824253" y="4798785"/>
            <a:ext cx="2182104" cy="709466"/>
            <a:chOff x="7026500" y="4509120"/>
            <a:chExt cx="1552679" cy="709466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4F68AC7E-5325-4AC8-8563-BF5D9F108E68}"/>
                </a:ext>
              </a:extLst>
            </p:cNvPr>
            <p:cNvSpPr txBox="1"/>
            <p:nvPr/>
          </p:nvSpPr>
          <p:spPr>
            <a:xfrm>
              <a:off x="7026500" y="4509120"/>
              <a:ext cx="1552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Full Deployment, Stage 1</a:t>
              </a:r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849A7B3-1448-41A7-858A-8F640424537E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Target random points of sale.</a:t>
              </a:r>
            </a:p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Continuous Evaluation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B6604DCF-C506-4EAA-853F-A31F2A99E6ED}"/>
              </a:ext>
            </a:extLst>
          </p:cNvPr>
          <p:cNvSpPr>
            <a:spLocks noChangeAspect="1"/>
          </p:cNvSpPr>
          <p:nvPr/>
        </p:nvSpPr>
        <p:spPr>
          <a:xfrm rot="10800000">
            <a:off x="1208306" y="1439995"/>
            <a:ext cx="802456" cy="1278018"/>
          </a:xfrm>
          <a:custGeom>
            <a:avLst/>
            <a:gdLst>
              <a:gd name="connsiteX0" fmla="*/ 535055 w 1065905"/>
              <a:gd name="connsiteY0" fmla="*/ 156808 h 1697595"/>
              <a:gd name="connsiteX1" fmla="*/ 623457 w 1065905"/>
              <a:gd name="connsiteY1" fmla="*/ 310223 h 1697595"/>
              <a:gd name="connsiteX2" fmla="*/ 535055 w 1065905"/>
              <a:gd name="connsiteY2" fmla="*/ 463638 h 1697595"/>
              <a:gd name="connsiteX3" fmla="*/ 446652 w 1065905"/>
              <a:gd name="connsiteY3" fmla="*/ 310223 h 1697595"/>
              <a:gd name="connsiteX4" fmla="*/ 535055 w 1065905"/>
              <a:gd name="connsiteY4" fmla="*/ 156808 h 1697595"/>
              <a:gd name="connsiteX5" fmla="*/ 411386 w 1065905"/>
              <a:gd name="connsiteY5" fmla="*/ 0 h 1697595"/>
              <a:gd name="connsiteX6" fmla="*/ 411386 w 1065905"/>
              <a:gd name="connsiteY6" fmla="*/ 615052 h 1697595"/>
              <a:gd name="connsiteX7" fmla="*/ 488157 w 1065905"/>
              <a:gd name="connsiteY7" fmla="*/ 716376 h 1697595"/>
              <a:gd name="connsiteX8" fmla="*/ 488157 w 1065905"/>
              <a:gd name="connsiteY8" fmla="*/ 931518 h 1697595"/>
              <a:gd name="connsiteX9" fmla="*/ 534818 w 1065905"/>
              <a:gd name="connsiteY9" fmla="*/ 978179 h 1697595"/>
              <a:gd name="connsiteX10" fmla="*/ 581479 w 1065905"/>
              <a:gd name="connsiteY10" fmla="*/ 931518 h 1697595"/>
              <a:gd name="connsiteX11" fmla="*/ 581479 w 1065905"/>
              <a:gd name="connsiteY11" fmla="*/ 716523 h 1697595"/>
              <a:gd name="connsiteX12" fmla="*/ 658724 w 1065905"/>
              <a:gd name="connsiteY12" fmla="*/ 615052 h 1697595"/>
              <a:gd name="connsiteX13" fmla="*/ 658724 w 1065905"/>
              <a:gd name="connsiteY13" fmla="*/ 641 h 1697595"/>
              <a:gd name="connsiteX14" fmla="*/ 1065904 w 1065905"/>
              <a:gd name="connsiteY14" fmla="*/ 465924 h 1697595"/>
              <a:gd name="connsiteX15" fmla="*/ 1065904 w 1065905"/>
              <a:gd name="connsiteY15" fmla="*/ 760441 h 1697595"/>
              <a:gd name="connsiteX16" fmla="*/ 1065905 w 1065905"/>
              <a:gd name="connsiteY16" fmla="*/ 760441 h 1697595"/>
              <a:gd name="connsiteX17" fmla="*/ 1065905 w 1065905"/>
              <a:gd name="connsiteY17" fmla="*/ 1229018 h 1697595"/>
              <a:gd name="connsiteX18" fmla="*/ 597327 w 1065905"/>
              <a:gd name="connsiteY18" fmla="*/ 1697595 h 1697595"/>
              <a:gd name="connsiteX19" fmla="*/ 468579 w 1065905"/>
              <a:gd name="connsiteY19" fmla="*/ 1697595 h 1697595"/>
              <a:gd name="connsiteX20" fmla="*/ 1 w 1065905"/>
              <a:gd name="connsiteY20" fmla="*/ 1229018 h 1697595"/>
              <a:gd name="connsiteX21" fmla="*/ 1 w 1065905"/>
              <a:gd name="connsiteY21" fmla="*/ 767827 h 1697595"/>
              <a:gd name="connsiteX22" fmla="*/ 0 w 1065905"/>
              <a:gd name="connsiteY22" fmla="*/ 767827 h 1697595"/>
              <a:gd name="connsiteX23" fmla="*/ 0 w 1065905"/>
              <a:gd name="connsiteY23" fmla="*/ 465924 h 1697595"/>
              <a:gd name="connsiteX24" fmla="*/ 411386 w 1065905"/>
              <a:gd name="connsiteY24" fmla="*/ 0 h 1697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65905" h="1697595">
                <a:moveTo>
                  <a:pt x="535055" y="156808"/>
                </a:moveTo>
                <a:cubicBezTo>
                  <a:pt x="583878" y="156808"/>
                  <a:pt x="623457" y="225494"/>
                  <a:pt x="623457" y="310223"/>
                </a:cubicBezTo>
                <a:cubicBezTo>
                  <a:pt x="623457" y="394952"/>
                  <a:pt x="583878" y="463638"/>
                  <a:pt x="535055" y="463638"/>
                </a:cubicBezTo>
                <a:cubicBezTo>
                  <a:pt x="486231" y="463638"/>
                  <a:pt x="446652" y="394952"/>
                  <a:pt x="446652" y="310223"/>
                </a:cubicBezTo>
                <a:cubicBezTo>
                  <a:pt x="446652" y="225494"/>
                  <a:pt x="486231" y="156808"/>
                  <a:pt x="535055" y="156808"/>
                </a:cubicBezTo>
                <a:close/>
                <a:moveTo>
                  <a:pt x="411386" y="0"/>
                </a:moveTo>
                <a:lnTo>
                  <a:pt x="411386" y="615052"/>
                </a:lnTo>
                <a:cubicBezTo>
                  <a:pt x="411386" y="663385"/>
                  <a:pt x="443769" y="704154"/>
                  <a:pt x="488157" y="716376"/>
                </a:cubicBezTo>
                <a:cubicBezTo>
                  <a:pt x="488157" y="788090"/>
                  <a:pt x="488157" y="859804"/>
                  <a:pt x="488157" y="931518"/>
                </a:cubicBezTo>
                <a:cubicBezTo>
                  <a:pt x="488157" y="957288"/>
                  <a:pt x="509048" y="978179"/>
                  <a:pt x="534818" y="978179"/>
                </a:cubicBezTo>
                <a:cubicBezTo>
                  <a:pt x="560588" y="978179"/>
                  <a:pt x="581479" y="957288"/>
                  <a:pt x="581479" y="931518"/>
                </a:cubicBezTo>
                <a:lnTo>
                  <a:pt x="581479" y="716523"/>
                </a:lnTo>
                <a:cubicBezTo>
                  <a:pt x="626107" y="704448"/>
                  <a:pt x="658724" y="663559"/>
                  <a:pt x="658724" y="615052"/>
                </a:cubicBezTo>
                <a:lnTo>
                  <a:pt x="658724" y="641"/>
                </a:lnTo>
                <a:cubicBezTo>
                  <a:pt x="888628" y="30848"/>
                  <a:pt x="1065904" y="227684"/>
                  <a:pt x="1065904" y="465924"/>
                </a:cubicBezTo>
                <a:lnTo>
                  <a:pt x="1065904" y="760441"/>
                </a:lnTo>
                <a:lnTo>
                  <a:pt x="1065905" y="760441"/>
                </a:lnTo>
                <a:lnTo>
                  <a:pt x="1065905" y="1229018"/>
                </a:lnTo>
                <a:cubicBezTo>
                  <a:pt x="1065905" y="1487806"/>
                  <a:pt x="856115" y="1697595"/>
                  <a:pt x="597327" y="1697595"/>
                </a:cubicBezTo>
                <a:lnTo>
                  <a:pt x="468579" y="1697595"/>
                </a:lnTo>
                <a:cubicBezTo>
                  <a:pt x="209790" y="1697595"/>
                  <a:pt x="1" y="1487806"/>
                  <a:pt x="1" y="1229018"/>
                </a:cubicBezTo>
                <a:lnTo>
                  <a:pt x="1" y="767827"/>
                </a:lnTo>
                <a:lnTo>
                  <a:pt x="0" y="767827"/>
                </a:lnTo>
                <a:lnTo>
                  <a:pt x="0" y="465924"/>
                </a:lnTo>
                <a:cubicBezTo>
                  <a:pt x="0" y="226227"/>
                  <a:pt x="179451" y="28442"/>
                  <a:pt x="4113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72" name="Graphic 70">
            <a:extLst>
              <a:ext uri="{FF2B5EF4-FFF2-40B4-BE49-F238E27FC236}">
                <a16:creationId xmlns:a16="http://schemas.microsoft.com/office/drawing/2014/main" id="{B1B0F503-8FA8-41EB-9F1B-D0B3727CF4CF}"/>
              </a:ext>
            </a:extLst>
          </p:cNvPr>
          <p:cNvGrpSpPr/>
          <p:nvPr/>
        </p:nvGrpSpPr>
        <p:grpSpPr>
          <a:xfrm>
            <a:off x="886744" y="4376939"/>
            <a:ext cx="1558112" cy="1489715"/>
            <a:chOff x="6551111" y="-143747"/>
            <a:chExt cx="4379433" cy="4187188"/>
          </a:xfrm>
          <a:solidFill>
            <a:schemeClr val="accent2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F1CE7D7-089D-4B8C-B318-776F3A92E7F3}"/>
                </a:ext>
              </a:extLst>
            </p:cNvPr>
            <p:cNvSpPr/>
            <p:nvPr/>
          </p:nvSpPr>
          <p:spPr>
            <a:xfrm>
              <a:off x="6551033" y="-144216"/>
              <a:ext cx="4374744" cy="4187188"/>
            </a:xfrm>
            <a:custGeom>
              <a:avLst/>
              <a:gdLst>
                <a:gd name="connsiteX0" fmla="*/ 4372947 w 4374744"/>
                <a:gd name="connsiteY0" fmla="*/ 105969 h 4187188"/>
                <a:gd name="connsiteX1" fmla="*/ 4269791 w 4374744"/>
                <a:gd name="connsiteY1" fmla="*/ 4220 h 4187188"/>
                <a:gd name="connsiteX2" fmla="*/ 4260413 w 4374744"/>
                <a:gd name="connsiteY2" fmla="*/ 0 h 4187188"/>
                <a:gd name="connsiteX3" fmla="*/ 4246816 w 4374744"/>
                <a:gd name="connsiteY3" fmla="*/ 0 h 4187188"/>
                <a:gd name="connsiteX4" fmla="*/ 4237438 w 4374744"/>
                <a:gd name="connsiteY4" fmla="*/ 3751 h 4187188"/>
                <a:gd name="connsiteX5" fmla="*/ 4002055 w 4374744"/>
                <a:gd name="connsiteY5" fmla="*/ 42669 h 4187188"/>
                <a:gd name="connsiteX6" fmla="*/ 3580523 w 4374744"/>
                <a:gd name="connsiteY6" fmla="*/ 114409 h 4187188"/>
                <a:gd name="connsiteX7" fmla="*/ 3459080 w 4374744"/>
                <a:gd name="connsiteY7" fmla="*/ 214283 h 4187188"/>
                <a:gd name="connsiteX8" fmla="*/ 3323102 w 4374744"/>
                <a:gd name="connsiteY8" fmla="*/ 564075 h 4187188"/>
                <a:gd name="connsiteX9" fmla="*/ 3163210 w 4374744"/>
                <a:gd name="connsiteY9" fmla="*/ 974354 h 4187188"/>
                <a:gd name="connsiteX10" fmla="*/ 3134608 w 4374744"/>
                <a:gd name="connsiteY10" fmla="*/ 994047 h 4187188"/>
                <a:gd name="connsiteX11" fmla="*/ 2924546 w 4374744"/>
                <a:gd name="connsiteY11" fmla="*/ 999674 h 4187188"/>
                <a:gd name="connsiteX12" fmla="*/ 2637585 w 4374744"/>
                <a:gd name="connsiteY12" fmla="*/ 1006707 h 4187188"/>
                <a:gd name="connsiteX13" fmla="*/ 2377820 w 4374744"/>
                <a:gd name="connsiteY13" fmla="*/ 1013271 h 4187188"/>
                <a:gd name="connsiteX14" fmla="*/ 2087108 w 4374744"/>
                <a:gd name="connsiteY14" fmla="*/ 1020305 h 4187188"/>
                <a:gd name="connsiteX15" fmla="*/ 1827343 w 4374744"/>
                <a:gd name="connsiteY15" fmla="*/ 1026869 h 4187188"/>
                <a:gd name="connsiteX16" fmla="*/ 1538507 w 4374744"/>
                <a:gd name="connsiteY16" fmla="*/ 1033903 h 4187188"/>
                <a:gd name="connsiteX17" fmla="*/ 1278741 w 4374744"/>
                <a:gd name="connsiteY17" fmla="*/ 1040467 h 4187188"/>
                <a:gd name="connsiteX18" fmla="*/ 989905 w 4374744"/>
                <a:gd name="connsiteY18" fmla="*/ 1047500 h 4187188"/>
                <a:gd name="connsiteX19" fmla="*/ 728264 w 4374744"/>
                <a:gd name="connsiteY19" fmla="*/ 1054065 h 4187188"/>
                <a:gd name="connsiteX20" fmla="*/ 439428 w 4374744"/>
                <a:gd name="connsiteY20" fmla="*/ 1061098 h 4187188"/>
                <a:gd name="connsiteX21" fmla="*/ 114487 w 4374744"/>
                <a:gd name="connsiteY21" fmla="*/ 1069069 h 4187188"/>
                <a:gd name="connsiteX22" fmla="*/ 78 w 4374744"/>
                <a:gd name="connsiteY22" fmla="*/ 1193794 h 4187188"/>
                <a:gd name="connsiteX23" fmla="*/ 20240 w 4374744"/>
                <a:gd name="connsiteY23" fmla="*/ 1371503 h 4187188"/>
                <a:gd name="connsiteX24" fmla="*/ 43216 w 4374744"/>
                <a:gd name="connsiteY24" fmla="*/ 1559059 h 4187188"/>
                <a:gd name="connsiteX25" fmla="*/ 61503 w 4374744"/>
                <a:gd name="connsiteY25" fmla="*/ 1711449 h 4187188"/>
                <a:gd name="connsiteX26" fmla="*/ 84478 w 4374744"/>
                <a:gd name="connsiteY26" fmla="*/ 1897598 h 4187188"/>
                <a:gd name="connsiteX27" fmla="*/ 102296 w 4374744"/>
                <a:gd name="connsiteY27" fmla="*/ 2049987 h 4187188"/>
                <a:gd name="connsiteX28" fmla="*/ 125272 w 4374744"/>
                <a:gd name="connsiteY28" fmla="*/ 2236137 h 4187188"/>
                <a:gd name="connsiteX29" fmla="*/ 143090 w 4374744"/>
                <a:gd name="connsiteY29" fmla="*/ 2390402 h 4187188"/>
                <a:gd name="connsiteX30" fmla="*/ 166065 w 4374744"/>
                <a:gd name="connsiteY30" fmla="*/ 2579833 h 4187188"/>
                <a:gd name="connsiteX31" fmla="*/ 269221 w 4374744"/>
                <a:gd name="connsiteY31" fmla="*/ 2696587 h 4187188"/>
                <a:gd name="connsiteX32" fmla="*/ 365812 w 4374744"/>
                <a:gd name="connsiteY32" fmla="*/ 2705965 h 4187188"/>
                <a:gd name="connsiteX33" fmla="*/ 515388 w 4374744"/>
                <a:gd name="connsiteY33" fmla="*/ 2717218 h 4187188"/>
                <a:gd name="connsiteX34" fmla="*/ 712791 w 4374744"/>
                <a:gd name="connsiteY34" fmla="*/ 2733160 h 4187188"/>
                <a:gd name="connsiteX35" fmla="*/ 859085 w 4374744"/>
                <a:gd name="connsiteY35" fmla="*/ 2744414 h 4187188"/>
                <a:gd name="connsiteX36" fmla="*/ 1057894 w 4374744"/>
                <a:gd name="connsiteY36" fmla="*/ 2760825 h 4187188"/>
                <a:gd name="connsiteX37" fmla="*/ 1202312 w 4374744"/>
                <a:gd name="connsiteY37" fmla="*/ 2772078 h 4187188"/>
                <a:gd name="connsiteX38" fmla="*/ 1402997 w 4374744"/>
                <a:gd name="connsiteY38" fmla="*/ 2788489 h 4187188"/>
                <a:gd name="connsiteX39" fmla="*/ 1547415 w 4374744"/>
                <a:gd name="connsiteY39" fmla="*/ 2799743 h 4187188"/>
                <a:gd name="connsiteX40" fmla="*/ 1702149 w 4374744"/>
                <a:gd name="connsiteY40" fmla="*/ 2812403 h 4187188"/>
                <a:gd name="connsiteX41" fmla="*/ 1850318 w 4374744"/>
                <a:gd name="connsiteY41" fmla="*/ 2824125 h 4187188"/>
                <a:gd name="connsiteX42" fmla="*/ 2040688 w 4374744"/>
                <a:gd name="connsiteY42" fmla="*/ 2840067 h 4187188"/>
                <a:gd name="connsiteX43" fmla="*/ 2192139 w 4374744"/>
                <a:gd name="connsiteY43" fmla="*/ 2851320 h 4187188"/>
                <a:gd name="connsiteX44" fmla="*/ 2397982 w 4374744"/>
                <a:gd name="connsiteY44" fmla="*/ 2868200 h 4187188"/>
                <a:gd name="connsiteX45" fmla="*/ 2459407 w 4374744"/>
                <a:gd name="connsiteY45" fmla="*/ 2882736 h 4187188"/>
                <a:gd name="connsiteX46" fmla="*/ 2881408 w 4374744"/>
                <a:gd name="connsiteY46" fmla="*/ 3214241 h 4187188"/>
                <a:gd name="connsiteX47" fmla="*/ 2966746 w 4374744"/>
                <a:gd name="connsiteY47" fmla="*/ 3345999 h 4187188"/>
                <a:gd name="connsiteX48" fmla="*/ 2887034 w 4374744"/>
                <a:gd name="connsiteY48" fmla="*/ 3471193 h 4187188"/>
                <a:gd name="connsiteX49" fmla="*/ 2783410 w 4374744"/>
                <a:gd name="connsiteY49" fmla="*/ 3477757 h 4187188"/>
                <a:gd name="connsiteX50" fmla="*/ 1632285 w 4374744"/>
                <a:gd name="connsiteY50" fmla="*/ 3481509 h 4187188"/>
                <a:gd name="connsiteX51" fmla="*/ 568373 w 4374744"/>
                <a:gd name="connsiteY51" fmla="*/ 3484322 h 4187188"/>
                <a:gd name="connsiteX52" fmla="*/ 212485 w 4374744"/>
                <a:gd name="connsiteY52" fmla="*/ 3485729 h 4187188"/>
                <a:gd name="connsiteX53" fmla="*/ 172161 w 4374744"/>
                <a:gd name="connsiteY53" fmla="*/ 3489949 h 4187188"/>
                <a:gd name="connsiteX54" fmla="*/ 83541 w 4374744"/>
                <a:gd name="connsiteY54" fmla="*/ 3612798 h 4187188"/>
                <a:gd name="connsiteX55" fmla="*/ 194668 w 4374744"/>
                <a:gd name="connsiteY55" fmla="*/ 3726269 h 4187188"/>
                <a:gd name="connsiteX56" fmla="*/ 374252 w 4374744"/>
                <a:gd name="connsiteY56" fmla="*/ 3727207 h 4187188"/>
                <a:gd name="connsiteX57" fmla="*/ 393008 w 4374744"/>
                <a:gd name="connsiteY57" fmla="*/ 3728614 h 4187188"/>
                <a:gd name="connsiteX58" fmla="*/ 283288 w 4374744"/>
                <a:gd name="connsiteY58" fmla="*/ 3905385 h 4187188"/>
                <a:gd name="connsiteX59" fmla="*/ 340961 w 4374744"/>
                <a:gd name="connsiteY59" fmla="*/ 4103726 h 4187188"/>
                <a:gd name="connsiteX60" fmla="*/ 670122 w 4374744"/>
                <a:gd name="connsiteY60" fmla="*/ 4146395 h 4187188"/>
                <a:gd name="connsiteX61" fmla="*/ 771402 w 4374744"/>
                <a:gd name="connsiteY61" fmla="*/ 3995412 h 4187188"/>
                <a:gd name="connsiteX62" fmla="*/ 661682 w 4374744"/>
                <a:gd name="connsiteY62" fmla="*/ 3730020 h 4187188"/>
                <a:gd name="connsiteX63" fmla="*/ 664964 w 4374744"/>
                <a:gd name="connsiteY63" fmla="*/ 3727207 h 4187188"/>
                <a:gd name="connsiteX64" fmla="*/ 2785285 w 4374744"/>
                <a:gd name="connsiteY64" fmla="*/ 3721111 h 4187188"/>
                <a:gd name="connsiteX65" fmla="*/ 2787630 w 4374744"/>
                <a:gd name="connsiteY65" fmla="*/ 3725800 h 4187188"/>
                <a:gd name="connsiteX66" fmla="*/ 2662436 w 4374744"/>
                <a:gd name="connsiteY66" fmla="*/ 3926485 h 4187188"/>
                <a:gd name="connsiteX67" fmla="*/ 2762309 w 4374744"/>
                <a:gd name="connsiteY67" fmla="*/ 4141706 h 4187188"/>
                <a:gd name="connsiteX68" fmla="*/ 3117259 w 4374744"/>
                <a:gd name="connsiteY68" fmla="*/ 4080750 h 4187188"/>
                <a:gd name="connsiteX69" fmla="*/ 3153364 w 4374744"/>
                <a:gd name="connsiteY69" fmla="*/ 3888505 h 4187188"/>
                <a:gd name="connsiteX70" fmla="*/ 2962526 w 4374744"/>
                <a:gd name="connsiteY70" fmla="*/ 3697667 h 4187188"/>
                <a:gd name="connsiteX71" fmla="*/ 2976592 w 4374744"/>
                <a:gd name="connsiteY71" fmla="*/ 3689696 h 4187188"/>
                <a:gd name="connsiteX72" fmla="*/ 3152426 w 4374744"/>
                <a:gd name="connsiteY72" fmla="*/ 3549029 h 4187188"/>
                <a:gd name="connsiteX73" fmla="*/ 3204004 w 4374744"/>
                <a:gd name="connsiteY73" fmla="*/ 3449624 h 4187188"/>
                <a:gd name="connsiteX74" fmla="*/ 3190875 w 4374744"/>
                <a:gd name="connsiteY74" fmla="*/ 3240030 h 4187188"/>
                <a:gd name="connsiteX75" fmla="*/ 3010352 w 4374744"/>
                <a:gd name="connsiteY75" fmla="*/ 3006992 h 4187188"/>
                <a:gd name="connsiteX76" fmla="*/ 2735583 w 4374744"/>
                <a:gd name="connsiteY76" fmla="*/ 2792240 h 4187188"/>
                <a:gd name="connsiteX77" fmla="*/ 2727612 w 4374744"/>
                <a:gd name="connsiteY77" fmla="*/ 2759418 h 4187188"/>
                <a:gd name="connsiteX78" fmla="*/ 2910479 w 4374744"/>
                <a:gd name="connsiteY78" fmla="*/ 2292403 h 4187188"/>
                <a:gd name="connsiteX79" fmla="*/ 3479242 w 4374744"/>
                <a:gd name="connsiteY79" fmla="*/ 836500 h 4187188"/>
                <a:gd name="connsiteX80" fmla="*/ 3662110 w 4374744"/>
                <a:gd name="connsiteY80" fmla="*/ 363859 h 4187188"/>
                <a:gd name="connsiteX81" fmla="*/ 3686023 w 4374744"/>
                <a:gd name="connsiteY81" fmla="*/ 344165 h 4187188"/>
                <a:gd name="connsiteX82" fmla="*/ 3870766 w 4374744"/>
                <a:gd name="connsiteY82" fmla="*/ 313219 h 4187188"/>
                <a:gd name="connsiteX83" fmla="*/ 4266978 w 4374744"/>
                <a:gd name="connsiteY83" fmla="*/ 245698 h 4187188"/>
                <a:gd name="connsiteX84" fmla="*/ 4371540 w 4374744"/>
                <a:gd name="connsiteY84" fmla="*/ 148169 h 4187188"/>
                <a:gd name="connsiteX85" fmla="*/ 4376698 w 4374744"/>
                <a:gd name="connsiteY85" fmla="*/ 130351 h 4187188"/>
                <a:gd name="connsiteX86" fmla="*/ 4376698 w 4374744"/>
                <a:gd name="connsiteY86" fmla="*/ 113471 h 4187188"/>
                <a:gd name="connsiteX87" fmla="*/ 4372947 w 4374744"/>
                <a:gd name="connsiteY87" fmla="*/ 105969 h 4187188"/>
                <a:gd name="connsiteX88" fmla="*/ 626046 w 4374744"/>
                <a:gd name="connsiteY88" fmla="*/ 1260377 h 4187188"/>
                <a:gd name="connsiteX89" fmla="*/ 645740 w 4374744"/>
                <a:gd name="connsiteY89" fmla="*/ 1240683 h 4187188"/>
                <a:gd name="connsiteX90" fmla="*/ 958489 w 4374744"/>
                <a:gd name="connsiteY90" fmla="*/ 1234119 h 4187188"/>
                <a:gd name="connsiteX91" fmla="*/ 1038670 w 4374744"/>
                <a:gd name="connsiteY91" fmla="*/ 1230836 h 4187188"/>
                <a:gd name="connsiteX92" fmla="*/ 1052736 w 4374744"/>
                <a:gd name="connsiteY92" fmla="*/ 1244434 h 4187188"/>
                <a:gd name="connsiteX93" fmla="*/ 1052736 w 4374744"/>
                <a:gd name="connsiteY93" fmla="*/ 1618608 h 4187188"/>
                <a:gd name="connsiteX94" fmla="*/ 1033981 w 4374744"/>
                <a:gd name="connsiteY94" fmla="*/ 1633613 h 4187188"/>
                <a:gd name="connsiteX95" fmla="*/ 838923 w 4374744"/>
                <a:gd name="connsiteY95" fmla="*/ 1633613 h 4187188"/>
                <a:gd name="connsiteX96" fmla="*/ 645740 w 4374744"/>
                <a:gd name="connsiteY96" fmla="*/ 1634082 h 4187188"/>
                <a:gd name="connsiteX97" fmla="*/ 626046 w 4374744"/>
                <a:gd name="connsiteY97" fmla="*/ 1614389 h 4187188"/>
                <a:gd name="connsiteX98" fmla="*/ 626046 w 4374744"/>
                <a:gd name="connsiteY98" fmla="*/ 1260377 h 4187188"/>
                <a:gd name="connsiteX99" fmla="*/ 287039 w 4374744"/>
                <a:gd name="connsiteY99" fmla="*/ 2094532 h 4187188"/>
                <a:gd name="connsiteX100" fmla="*/ 249997 w 4374744"/>
                <a:gd name="connsiteY100" fmla="*/ 1786940 h 4187188"/>
                <a:gd name="connsiteX101" fmla="*/ 242494 w 4374744"/>
                <a:gd name="connsiteY101" fmla="*/ 1716606 h 4187188"/>
                <a:gd name="connsiteX102" fmla="*/ 264532 w 4374744"/>
                <a:gd name="connsiteY102" fmla="*/ 1714731 h 4187188"/>
                <a:gd name="connsiteX103" fmla="*/ 522891 w 4374744"/>
                <a:gd name="connsiteY103" fmla="*/ 1714731 h 4187188"/>
                <a:gd name="connsiteX104" fmla="*/ 545397 w 4374744"/>
                <a:gd name="connsiteY104" fmla="*/ 1738175 h 4187188"/>
                <a:gd name="connsiteX105" fmla="*/ 545397 w 4374744"/>
                <a:gd name="connsiteY105" fmla="*/ 2090312 h 4187188"/>
                <a:gd name="connsiteX106" fmla="*/ 522422 w 4374744"/>
                <a:gd name="connsiteY106" fmla="*/ 2112819 h 4187188"/>
                <a:gd name="connsiteX107" fmla="*/ 307201 w 4374744"/>
                <a:gd name="connsiteY107" fmla="*/ 2113288 h 4187188"/>
                <a:gd name="connsiteX108" fmla="*/ 287039 w 4374744"/>
                <a:gd name="connsiteY108" fmla="*/ 2094532 h 4187188"/>
                <a:gd name="connsiteX109" fmla="*/ 545397 w 4374744"/>
                <a:gd name="connsiteY109" fmla="*/ 2465424 h 4187188"/>
                <a:gd name="connsiteX110" fmla="*/ 526642 w 4374744"/>
                <a:gd name="connsiteY110" fmla="*/ 2481366 h 4187188"/>
                <a:gd name="connsiteX111" fmla="*/ 367219 w 4374744"/>
                <a:gd name="connsiteY111" fmla="*/ 2468237 h 4187188"/>
                <a:gd name="connsiteX112" fmla="*/ 363937 w 4374744"/>
                <a:gd name="connsiteY112" fmla="*/ 2468237 h 4187188"/>
                <a:gd name="connsiteX113" fmla="*/ 328301 w 4374744"/>
                <a:gd name="connsiteY113" fmla="*/ 2434477 h 4187188"/>
                <a:gd name="connsiteX114" fmla="*/ 301575 w 4374744"/>
                <a:gd name="connsiteY114" fmla="*/ 2209879 h 4187188"/>
                <a:gd name="connsiteX115" fmla="*/ 301575 w 4374744"/>
                <a:gd name="connsiteY115" fmla="*/ 2195812 h 4187188"/>
                <a:gd name="connsiteX116" fmla="*/ 384099 w 4374744"/>
                <a:gd name="connsiteY116" fmla="*/ 2195812 h 4187188"/>
                <a:gd name="connsiteX117" fmla="*/ 527580 w 4374744"/>
                <a:gd name="connsiteY117" fmla="*/ 2195343 h 4187188"/>
                <a:gd name="connsiteX118" fmla="*/ 545866 w 4374744"/>
                <a:gd name="connsiteY118" fmla="*/ 2212692 h 4187188"/>
                <a:gd name="connsiteX119" fmla="*/ 545397 w 4374744"/>
                <a:gd name="connsiteY119" fmla="*/ 2465424 h 4187188"/>
                <a:gd name="connsiteX120" fmla="*/ 545397 w 4374744"/>
                <a:gd name="connsiteY120" fmla="*/ 1439961 h 4187188"/>
                <a:gd name="connsiteX121" fmla="*/ 545866 w 4374744"/>
                <a:gd name="connsiteY121" fmla="*/ 1612513 h 4187188"/>
                <a:gd name="connsiteX122" fmla="*/ 524297 w 4374744"/>
                <a:gd name="connsiteY122" fmla="*/ 1634082 h 4187188"/>
                <a:gd name="connsiteX123" fmla="*/ 252341 w 4374744"/>
                <a:gd name="connsiteY123" fmla="*/ 1634082 h 4187188"/>
                <a:gd name="connsiteX124" fmla="*/ 228428 w 4374744"/>
                <a:gd name="connsiteY124" fmla="*/ 1611575 h 4187188"/>
                <a:gd name="connsiteX125" fmla="*/ 205452 w 4374744"/>
                <a:gd name="connsiteY125" fmla="*/ 1420737 h 4187188"/>
                <a:gd name="connsiteX126" fmla="*/ 188103 w 4374744"/>
                <a:gd name="connsiteY126" fmla="*/ 1273505 h 4187188"/>
                <a:gd name="connsiteX127" fmla="*/ 208265 w 4374744"/>
                <a:gd name="connsiteY127" fmla="*/ 1251468 h 4187188"/>
                <a:gd name="connsiteX128" fmla="*/ 524297 w 4374744"/>
                <a:gd name="connsiteY128" fmla="*/ 1243965 h 4187188"/>
                <a:gd name="connsiteX129" fmla="*/ 545397 w 4374744"/>
                <a:gd name="connsiteY129" fmla="*/ 1265065 h 4187188"/>
                <a:gd name="connsiteX130" fmla="*/ 545397 w 4374744"/>
                <a:gd name="connsiteY130" fmla="*/ 1439961 h 4187188"/>
                <a:gd name="connsiteX131" fmla="*/ 1052736 w 4374744"/>
                <a:gd name="connsiteY131" fmla="*/ 2504811 h 4187188"/>
                <a:gd name="connsiteX132" fmla="*/ 1033512 w 4374744"/>
                <a:gd name="connsiteY132" fmla="*/ 2520753 h 4187188"/>
                <a:gd name="connsiteX133" fmla="*/ 882060 w 4374744"/>
                <a:gd name="connsiteY133" fmla="*/ 2509499 h 4187188"/>
                <a:gd name="connsiteX134" fmla="*/ 690284 w 4374744"/>
                <a:gd name="connsiteY134" fmla="*/ 2493088 h 4187188"/>
                <a:gd name="connsiteX135" fmla="*/ 646209 w 4374744"/>
                <a:gd name="connsiteY135" fmla="*/ 2489806 h 4187188"/>
                <a:gd name="connsiteX136" fmla="*/ 626046 w 4374744"/>
                <a:gd name="connsiteY136" fmla="*/ 2466831 h 4187188"/>
                <a:gd name="connsiteX137" fmla="*/ 626046 w 4374744"/>
                <a:gd name="connsiteY137" fmla="*/ 2239419 h 4187188"/>
                <a:gd name="connsiteX138" fmla="*/ 626046 w 4374744"/>
                <a:gd name="connsiteY138" fmla="*/ 2212223 h 4187188"/>
                <a:gd name="connsiteX139" fmla="*/ 642927 w 4374744"/>
                <a:gd name="connsiteY139" fmla="*/ 2195343 h 4187188"/>
                <a:gd name="connsiteX140" fmla="*/ 839391 w 4374744"/>
                <a:gd name="connsiteY140" fmla="*/ 2195812 h 4187188"/>
                <a:gd name="connsiteX141" fmla="*/ 1034450 w 4374744"/>
                <a:gd name="connsiteY141" fmla="*/ 2195343 h 4187188"/>
                <a:gd name="connsiteX142" fmla="*/ 1052268 w 4374744"/>
                <a:gd name="connsiteY142" fmla="*/ 2212223 h 4187188"/>
                <a:gd name="connsiteX143" fmla="*/ 1052736 w 4374744"/>
                <a:gd name="connsiteY143" fmla="*/ 2504811 h 4187188"/>
                <a:gd name="connsiteX144" fmla="*/ 1052736 w 4374744"/>
                <a:gd name="connsiteY144" fmla="*/ 2095470 h 4187188"/>
                <a:gd name="connsiteX145" fmla="*/ 1035387 w 4374744"/>
                <a:gd name="connsiteY145" fmla="*/ 2112819 h 4187188"/>
                <a:gd name="connsiteX146" fmla="*/ 840329 w 4374744"/>
                <a:gd name="connsiteY146" fmla="*/ 2112350 h 4187188"/>
                <a:gd name="connsiteX147" fmla="*/ 647147 w 4374744"/>
                <a:gd name="connsiteY147" fmla="*/ 2112819 h 4187188"/>
                <a:gd name="connsiteX148" fmla="*/ 626046 w 4374744"/>
                <a:gd name="connsiteY148" fmla="*/ 2093125 h 4187188"/>
                <a:gd name="connsiteX149" fmla="*/ 626046 w 4374744"/>
                <a:gd name="connsiteY149" fmla="*/ 1733955 h 4187188"/>
                <a:gd name="connsiteX150" fmla="*/ 645740 w 4374744"/>
                <a:gd name="connsiteY150" fmla="*/ 1714262 h 4187188"/>
                <a:gd name="connsiteX151" fmla="*/ 1033981 w 4374744"/>
                <a:gd name="connsiteY151" fmla="*/ 1714262 h 4187188"/>
                <a:gd name="connsiteX152" fmla="*/ 1052736 w 4374744"/>
                <a:gd name="connsiteY152" fmla="*/ 1733018 h 4187188"/>
                <a:gd name="connsiteX153" fmla="*/ 1052736 w 4374744"/>
                <a:gd name="connsiteY153" fmla="*/ 2095470 h 4187188"/>
                <a:gd name="connsiteX154" fmla="*/ 1135261 w 4374744"/>
                <a:gd name="connsiteY154" fmla="*/ 1246779 h 4187188"/>
                <a:gd name="connsiteX155" fmla="*/ 1154954 w 4374744"/>
                <a:gd name="connsiteY155" fmla="*/ 1227554 h 4187188"/>
                <a:gd name="connsiteX156" fmla="*/ 1363610 w 4374744"/>
                <a:gd name="connsiteY156" fmla="*/ 1223803 h 4187188"/>
                <a:gd name="connsiteX157" fmla="*/ 1532880 w 4374744"/>
                <a:gd name="connsiteY157" fmla="*/ 1217708 h 4187188"/>
                <a:gd name="connsiteX158" fmla="*/ 1559607 w 4374744"/>
                <a:gd name="connsiteY158" fmla="*/ 1242559 h 4187188"/>
                <a:gd name="connsiteX159" fmla="*/ 1560076 w 4374744"/>
                <a:gd name="connsiteY159" fmla="*/ 1613920 h 4187188"/>
                <a:gd name="connsiteX160" fmla="*/ 1539913 w 4374744"/>
                <a:gd name="connsiteY160" fmla="*/ 1634082 h 4187188"/>
                <a:gd name="connsiteX161" fmla="*/ 1348137 w 4374744"/>
                <a:gd name="connsiteY161" fmla="*/ 1633613 h 4187188"/>
                <a:gd name="connsiteX162" fmla="*/ 1154954 w 4374744"/>
                <a:gd name="connsiteY162" fmla="*/ 1634082 h 4187188"/>
                <a:gd name="connsiteX163" fmla="*/ 1135730 w 4374744"/>
                <a:gd name="connsiteY163" fmla="*/ 1614389 h 4187188"/>
                <a:gd name="connsiteX164" fmla="*/ 1135261 w 4374744"/>
                <a:gd name="connsiteY164" fmla="*/ 1246779 h 4187188"/>
                <a:gd name="connsiteX165" fmla="*/ 1558200 w 4374744"/>
                <a:gd name="connsiteY165" fmla="*/ 2562015 h 4187188"/>
                <a:gd name="connsiteX166" fmla="*/ 1474269 w 4374744"/>
                <a:gd name="connsiteY166" fmla="*/ 2556858 h 4187188"/>
                <a:gd name="connsiteX167" fmla="*/ 1367362 w 4374744"/>
                <a:gd name="connsiteY167" fmla="*/ 2547949 h 4187188"/>
                <a:gd name="connsiteX168" fmla="*/ 1146514 w 4374744"/>
                <a:gd name="connsiteY168" fmla="*/ 2530600 h 4187188"/>
                <a:gd name="connsiteX169" fmla="*/ 1135261 w 4374744"/>
                <a:gd name="connsiteY169" fmla="*/ 2515595 h 4187188"/>
                <a:gd name="connsiteX170" fmla="*/ 1135261 w 4374744"/>
                <a:gd name="connsiteY170" fmla="*/ 2406344 h 4187188"/>
                <a:gd name="connsiteX171" fmla="*/ 1135261 w 4374744"/>
                <a:gd name="connsiteY171" fmla="*/ 2213161 h 4187188"/>
                <a:gd name="connsiteX172" fmla="*/ 1149328 w 4374744"/>
                <a:gd name="connsiteY172" fmla="*/ 2195812 h 4187188"/>
                <a:gd name="connsiteX173" fmla="*/ 1549291 w 4374744"/>
                <a:gd name="connsiteY173" fmla="*/ 2196281 h 4187188"/>
                <a:gd name="connsiteX174" fmla="*/ 1558200 w 4374744"/>
                <a:gd name="connsiteY174" fmla="*/ 2197219 h 4187188"/>
                <a:gd name="connsiteX175" fmla="*/ 1558200 w 4374744"/>
                <a:gd name="connsiteY175" fmla="*/ 2562015 h 4187188"/>
                <a:gd name="connsiteX176" fmla="*/ 1540382 w 4374744"/>
                <a:gd name="connsiteY176" fmla="*/ 2113288 h 4187188"/>
                <a:gd name="connsiteX177" fmla="*/ 1154017 w 4374744"/>
                <a:gd name="connsiteY177" fmla="*/ 2113288 h 4187188"/>
                <a:gd name="connsiteX178" fmla="*/ 1135261 w 4374744"/>
                <a:gd name="connsiteY178" fmla="*/ 2095470 h 4187188"/>
                <a:gd name="connsiteX179" fmla="*/ 1135261 w 4374744"/>
                <a:gd name="connsiteY179" fmla="*/ 1733018 h 4187188"/>
                <a:gd name="connsiteX180" fmla="*/ 1152610 w 4374744"/>
                <a:gd name="connsiteY180" fmla="*/ 1715200 h 4187188"/>
                <a:gd name="connsiteX181" fmla="*/ 1542727 w 4374744"/>
                <a:gd name="connsiteY181" fmla="*/ 1715200 h 4187188"/>
                <a:gd name="connsiteX182" fmla="*/ 1559138 w 4374744"/>
                <a:gd name="connsiteY182" fmla="*/ 1717544 h 4187188"/>
                <a:gd name="connsiteX183" fmla="*/ 1559138 w 4374744"/>
                <a:gd name="connsiteY183" fmla="*/ 1735362 h 4187188"/>
                <a:gd name="connsiteX184" fmla="*/ 1559607 w 4374744"/>
                <a:gd name="connsiteY184" fmla="*/ 2094532 h 4187188"/>
                <a:gd name="connsiteX185" fmla="*/ 1540382 w 4374744"/>
                <a:gd name="connsiteY185" fmla="*/ 2113288 h 4187188"/>
                <a:gd name="connsiteX186" fmla="*/ 1641662 w 4374744"/>
                <a:gd name="connsiteY186" fmla="*/ 1733487 h 4187188"/>
                <a:gd name="connsiteX187" fmla="*/ 1660418 w 4374744"/>
                <a:gd name="connsiteY187" fmla="*/ 1714731 h 4187188"/>
                <a:gd name="connsiteX188" fmla="*/ 2050534 w 4374744"/>
                <a:gd name="connsiteY188" fmla="*/ 1714731 h 4187188"/>
                <a:gd name="connsiteX189" fmla="*/ 2068821 w 4374744"/>
                <a:gd name="connsiteY189" fmla="*/ 1733955 h 4187188"/>
                <a:gd name="connsiteX190" fmla="*/ 2068821 w 4374744"/>
                <a:gd name="connsiteY190" fmla="*/ 2095001 h 4187188"/>
                <a:gd name="connsiteX191" fmla="*/ 2050066 w 4374744"/>
                <a:gd name="connsiteY191" fmla="*/ 2113288 h 4187188"/>
                <a:gd name="connsiteX192" fmla="*/ 1855007 w 4374744"/>
                <a:gd name="connsiteY192" fmla="*/ 2112819 h 4187188"/>
                <a:gd name="connsiteX193" fmla="*/ 1661825 w 4374744"/>
                <a:gd name="connsiteY193" fmla="*/ 2113288 h 4187188"/>
                <a:gd name="connsiteX194" fmla="*/ 1641662 w 4374744"/>
                <a:gd name="connsiteY194" fmla="*/ 2094532 h 4187188"/>
                <a:gd name="connsiteX195" fmla="*/ 1641662 w 4374744"/>
                <a:gd name="connsiteY195" fmla="*/ 1733487 h 4187188"/>
                <a:gd name="connsiteX196" fmla="*/ 2049128 w 4374744"/>
                <a:gd name="connsiteY196" fmla="*/ 2602340 h 4187188"/>
                <a:gd name="connsiteX197" fmla="*/ 1894394 w 4374744"/>
                <a:gd name="connsiteY197" fmla="*/ 2589211 h 4187188"/>
                <a:gd name="connsiteX198" fmla="*/ 1753258 w 4374744"/>
                <a:gd name="connsiteY198" fmla="*/ 2577958 h 4187188"/>
                <a:gd name="connsiteX199" fmla="*/ 1654791 w 4374744"/>
                <a:gd name="connsiteY199" fmla="*/ 2570924 h 4187188"/>
                <a:gd name="connsiteX200" fmla="*/ 1642131 w 4374744"/>
                <a:gd name="connsiteY200" fmla="*/ 2551700 h 4187188"/>
                <a:gd name="connsiteX201" fmla="*/ 1642131 w 4374744"/>
                <a:gd name="connsiteY201" fmla="*/ 2350077 h 4187188"/>
                <a:gd name="connsiteX202" fmla="*/ 1641662 w 4374744"/>
                <a:gd name="connsiteY202" fmla="*/ 2215037 h 4187188"/>
                <a:gd name="connsiteX203" fmla="*/ 1660887 w 4374744"/>
                <a:gd name="connsiteY203" fmla="*/ 2195343 h 4187188"/>
                <a:gd name="connsiteX204" fmla="*/ 1855945 w 4374744"/>
                <a:gd name="connsiteY204" fmla="*/ 2195812 h 4187188"/>
                <a:gd name="connsiteX205" fmla="*/ 2049128 w 4374744"/>
                <a:gd name="connsiteY205" fmla="*/ 2195343 h 4187188"/>
                <a:gd name="connsiteX206" fmla="*/ 2068821 w 4374744"/>
                <a:gd name="connsiteY206" fmla="*/ 2214099 h 4187188"/>
                <a:gd name="connsiteX207" fmla="*/ 2068821 w 4374744"/>
                <a:gd name="connsiteY207" fmla="*/ 2583584 h 4187188"/>
                <a:gd name="connsiteX208" fmla="*/ 2049128 w 4374744"/>
                <a:gd name="connsiteY208" fmla="*/ 2602340 h 4187188"/>
                <a:gd name="connsiteX209" fmla="*/ 2048659 w 4374744"/>
                <a:gd name="connsiteY209" fmla="*/ 1634082 h 4187188"/>
                <a:gd name="connsiteX210" fmla="*/ 1662293 w 4374744"/>
                <a:gd name="connsiteY210" fmla="*/ 1634082 h 4187188"/>
                <a:gd name="connsiteX211" fmla="*/ 1642131 w 4374744"/>
                <a:gd name="connsiteY211" fmla="*/ 1613451 h 4187188"/>
                <a:gd name="connsiteX212" fmla="*/ 1642131 w 4374744"/>
                <a:gd name="connsiteY212" fmla="*/ 1235525 h 4187188"/>
                <a:gd name="connsiteX213" fmla="*/ 1662762 w 4374744"/>
                <a:gd name="connsiteY213" fmla="*/ 1214894 h 4187188"/>
                <a:gd name="connsiteX214" fmla="*/ 1799209 w 4374744"/>
                <a:gd name="connsiteY214" fmla="*/ 1211612 h 4187188"/>
                <a:gd name="connsiteX215" fmla="*/ 2055692 w 4374744"/>
                <a:gd name="connsiteY215" fmla="*/ 1205985 h 4187188"/>
                <a:gd name="connsiteX216" fmla="*/ 2068821 w 4374744"/>
                <a:gd name="connsiteY216" fmla="*/ 1222396 h 4187188"/>
                <a:gd name="connsiteX217" fmla="*/ 2068821 w 4374744"/>
                <a:gd name="connsiteY217" fmla="*/ 1420737 h 4187188"/>
                <a:gd name="connsiteX218" fmla="*/ 2069290 w 4374744"/>
                <a:gd name="connsiteY218" fmla="*/ 1613920 h 4187188"/>
                <a:gd name="connsiteX219" fmla="*/ 2048659 w 4374744"/>
                <a:gd name="connsiteY219" fmla="*/ 1634082 h 4187188"/>
                <a:gd name="connsiteX220" fmla="*/ 2575691 w 4374744"/>
                <a:gd name="connsiteY220" fmla="*/ 2092187 h 4187188"/>
                <a:gd name="connsiteX221" fmla="*/ 2555060 w 4374744"/>
                <a:gd name="connsiteY221" fmla="*/ 2113288 h 4187188"/>
                <a:gd name="connsiteX222" fmla="*/ 2171977 w 4374744"/>
                <a:gd name="connsiteY222" fmla="*/ 2112819 h 4187188"/>
                <a:gd name="connsiteX223" fmla="*/ 2153690 w 4374744"/>
                <a:gd name="connsiteY223" fmla="*/ 2112819 h 4187188"/>
                <a:gd name="connsiteX224" fmla="*/ 2153690 w 4374744"/>
                <a:gd name="connsiteY224" fmla="*/ 1717075 h 4187188"/>
                <a:gd name="connsiteX225" fmla="*/ 2575691 w 4374744"/>
                <a:gd name="connsiteY225" fmla="*/ 1717075 h 4187188"/>
                <a:gd name="connsiteX226" fmla="*/ 2575691 w 4374744"/>
                <a:gd name="connsiteY226" fmla="*/ 1734893 h 4187188"/>
                <a:gd name="connsiteX227" fmla="*/ 2575691 w 4374744"/>
                <a:gd name="connsiteY227" fmla="*/ 2092187 h 4187188"/>
                <a:gd name="connsiteX228" fmla="*/ 2151815 w 4374744"/>
                <a:gd name="connsiteY228" fmla="*/ 1215363 h 4187188"/>
                <a:gd name="connsiteX229" fmla="*/ 2152753 w 4374744"/>
                <a:gd name="connsiteY229" fmla="*/ 1204110 h 4187188"/>
                <a:gd name="connsiteX230" fmla="*/ 2281697 w 4374744"/>
                <a:gd name="connsiteY230" fmla="*/ 1200359 h 4187188"/>
                <a:gd name="connsiteX231" fmla="*/ 2555060 w 4374744"/>
                <a:gd name="connsiteY231" fmla="*/ 1193325 h 4187188"/>
                <a:gd name="connsiteX232" fmla="*/ 2576160 w 4374744"/>
                <a:gd name="connsiteY232" fmla="*/ 1213956 h 4187188"/>
                <a:gd name="connsiteX233" fmla="*/ 2576160 w 4374744"/>
                <a:gd name="connsiteY233" fmla="*/ 1613920 h 4187188"/>
                <a:gd name="connsiteX234" fmla="*/ 2555998 w 4374744"/>
                <a:gd name="connsiteY234" fmla="*/ 1634551 h 4187188"/>
                <a:gd name="connsiteX235" fmla="*/ 2171508 w 4374744"/>
                <a:gd name="connsiteY235" fmla="*/ 1634082 h 4187188"/>
                <a:gd name="connsiteX236" fmla="*/ 2151815 w 4374744"/>
                <a:gd name="connsiteY236" fmla="*/ 1618608 h 4187188"/>
                <a:gd name="connsiteX237" fmla="*/ 2151815 w 4374744"/>
                <a:gd name="connsiteY237" fmla="*/ 1215363 h 4187188"/>
                <a:gd name="connsiteX238" fmla="*/ 2575223 w 4374744"/>
                <a:gd name="connsiteY238" fmla="*/ 2425099 h 4187188"/>
                <a:gd name="connsiteX239" fmla="*/ 2571940 w 4374744"/>
                <a:gd name="connsiteY239" fmla="*/ 2446668 h 4187188"/>
                <a:gd name="connsiteX240" fmla="*/ 2499731 w 4374744"/>
                <a:gd name="connsiteY240" fmla="*/ 2632818 h 4187188"/>
                <a:gd name="connsiteX241" fmla="*/ 2496918 w 4374744"/>
                <a:gd name="connsiteY241" fmla="*/ 2638444 h 4187188"/>
                <a:gd name="connsiteX242" fmla="*/ 2300453 w 4374744"/>
                <a:gd name="connsiteY242" fmla="*/ 2622502 h 4187188"/>
                <a:gd name="connsiteX243" fmla="*/ 2167757 w 4374744"/>
                <a:gd name="connsiteY243" fmla="*/ 2612187 h 4187188"/>
                <a:gd name="connsiteX244" fmla="*/ 2151815 w 4374744"/>
                <a:gd name="connsiteY244" fmla="*/ 2595775 h 4187188"/>
                <a:gd name="connsiteX245" fmla="*/ 2152284 w 4374744"/>
                <a:gd name="connsiteY245" fmla="*/ 2209410 h 4187188"/>
                <a:gd name="connsiteX246" fmla="*/ 2153221 w 4374744"/>
                <a:gd name="connsiteY246" fmla="*/ 2196750 h 4187188"/>
                <a:gd name="connsiteX247" fmla="*/ 2172446 w 4374744"/>
                <a:gd name="connsiteY247" fmla="*/ 2195812 h 4187188"/>
                <a:gd name="connsiteX248" fmla="*/ 2555529 w 4374744"/>
                <a:gd name="connsiteY248" fmla="*/ 2195343 h 4187188"/>
                <a:gd name="connsiteX249" fmla="*/ 2576160 w 4374744"/>
                <a:gd name="connsiteY249" fmla="*/ 2216443 h 4187188"/>
                <a:gd name="connsiteX250" fmla="*/ 2575223 w 4374744"/>
                <a:gd name="connsiteY250" fmla="*/ 2425099 h 4187188"/>
                <a:gd name="connsiteX251" fmla="*/ 679500 w 4374744"/>
                <a:gd name="connsiteY251" fmla="*/ 3940083 h 4187188"/>
                <a:gd name="connsiteX252" fmla="*/ 529455 w 4374744"/>
                <a:gd name="connsiteY252" fmla="*/ 4090597 h 4187188"/>
                <a:gd name="connsiteX253" fmla="*/ 379410 w 4374744"/>
                <a:gd name="connsiteY253" fmla="*/ 3941490 h 4187188"/>
                <a:gd name="connsiteX254" fmla="*/ 528517 w 4374744"/>
                <a:gd name="connsiteY254" fmla="*/ 3790976 h 4187188"/>
                <a:gd name="connsiteX255" fmla="*/ 679500 w 4374744"/>
                <a:gd name="connsiteY255" fmla="*/ 3940083 h 4187188"/>
                <a:gd name="connsiteX256" fmla="*/ 3060992 w 4374744"/>
                <a:gd name="connsiteY256" fmla="*/ 3941021 h 4187188"/>
                <a:gd name="connsiteX257" fmla="*/ 2910010 w 4374744"/>
                <a:gd name="connsiteY257" fmla="*/ 4090128 h 4187188"/>
                <a:gd name="connsiteX258" fmla="*/ 2760434 w 4374744"/>
                <a:gd name="connsiteY258" fmla="*/ 3940083 h 4187188"/>
                <a:gd name="connsiteX259" fmla="*/ 2910948 w 4374744"/>
                <a:gd name="connsiteY259" fmla="*/ 3790507 h 4187188"/>
                <a:gd name="connsiteX260" fmla="*/ 3060992 w 4374744"/>
                <a:gd name="connsiteY260" fmla="*/ 3941021 h 4187188"/>
                <a:gd name="connsiteX261" fmla="*/ 2842021 w 4374744"/>
                <a:gd name="connsiteY261" fmla="*/ 1755056 h 4187188"/>
                <a:gd name="connsiteX262" fmla="*/ 2708856 w 4374744"/>
                <a:gd name="connsiteY262" fmla="*/ 2096407 h 4187188"/>
                <a:gd name="connsiteX263" fmla="*/ 2661967 w 4374744"/>
                <a:gd name="connsiteY263" fmla="*/ 2110943 h 4187188"/>
                <a:gd name="connsiteX264" fmla="*/ 2658216 w 4374744"/>
                <a:gd name="connsiteY264" fmla="*/ 2098752 h 4187188"/>
                <a:gd name="connsiteX265" fmla="*/ 2658685 w 4374744"/>
                <a:gd name="connsiteY265" fmla="*/ 1727860 h 4187188"/>
                <a:gd name="connsiteX266" fmla="*/ 2669469 w 4374744"/>
                <a:gd name="connsiteY266" fmla="*/ 1715200 h 4187188"/>
                <a:gd name="connsiteX267" fmla="*/ 2849054 w 4374744"/>
                <a:gd name="connsiteY267" fmla="*/ 1715200 h 4187188"/>
                <a:gd name="connsiteX268" fmla="*/ 2856557 w 4374744"/>
                <a:gd name="connsiteY268" fmla="*/ 1718013 h 4187188"/>
                <a:gd name="connsiteX269" fmla="*/ 2842021 w 4374744"/>
                <a:gd name="connsiteY269" fmla="*/ 1755056 h 4187188"/>
                <a:gd name="connsiteX270" fmla="*/ 3046457 w 4374744"/>
                <a:gd name="connsiteY270" fmla="*/ 1231774 h 4187188"/>
                <a:gd name="connsiteX271" fmla="*/ 2898757 w 4374744"/>
                <a:gd name="connsiteY271" fmla="*/ 1612044 h 4187188"/>
                <a:gd name="connsiteX272" fmla="*/ 2866872 w 4374744"/>
                <a:gd name="connsiteY272" fmla="*/ 1634551 h 4187188"/>
                <a:gd name="connsiteX273" fmla="*/ 2678847 w 4374744"/>
                <a:gd name="connsiteY273" fmla="*/ 1634551 h 4187188"/>
                <a:gd name="connsiteX274" fmla="*/ 2658216 w 4374744"/>
                <a:gd name="connsiteY274" fmla="*/ 1614389 h 4187188"/>
                <a:gd name="connsiteX275" fmla="*/ 2658216 w 4374744"/>
                <a:gd name="connsiteY275" fmla="*/ 1210674 h 4187188"/>
                <a:gd name="connsiteX276" fmla="*/ 2678378 w 4374744"/>
                <a:gd name="connsiteY276" fmla="*/ 1190043 h 4187188"/>
                <a:gd name="connsiteX277" fmla="*/ 3009884 w 4374744"/>
                <a:gd name="connsiteY277" fmla="*/ 1183010 h 4187188"/>
                <a:gd name="connsiteX278" fmla="*/ 3066619 w 4374744"/>
                <a:gd name="connsiteY278" fmla="*/ 1179727 h 4187188"/>
                <a:gd name="connsiteX279" fmla="*/ 3046457 w 4374744"/>
                <a:gd name="connsiteY279" fmla="*/ 1231774 h 418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374744" h="4187188">
                  <a:moveTo>
                    <a:pt x="4372947" y="105969"/>
                  </a:moveTo>
                  <a:cubicBezTo>
                    <a:pt x="4360756" y="49233"/>
                    <a:pt x="4326996" y="15004"/>
                    <a:pt x="4269791" y="4220"/>
                  </a:cubicBezTo>
                  <a:cubicBezTo>
                    <a:pt x="4266509" y="3751"/>
                    <a:pt x="4263696" y="1407"/>
                    <a:pt x="4260413" y="0"/>
                  </a:cubicBezTo>
                  <a:cubicBezTo>
                    <a:pt x="4255724" y="0"/>
                    <a:pt x="4251505" y="0"/>
                    <a:pt x="4246816" y="0"/>
                  </a:cubicBezTo>
                  <a:cubicBezTo>
                    <a:pt x="4243533" y="1407"/>
                    <a:pt x="4240720" y="3282"/>
                    <a:pt x="4237438" y="3751"/>
                  </a:cubicBezTo>
                  <a:cubicBezTo>
                    <a:pt x="4159133" y="16880"/>
                    <a:pt x="4080360" y="29071"/>
                    <a:pt x="4002055" y="42669"/>
                  </a:cubicBezTo>
                  <a:cubicBezTo>
                    <a:pt x="3861388" y="66582"/>
                    <a:pt x="3721190" y="91902"/>
                    <a:pt x="3580523" y="114409"/>
                  </a:cubicBezTo>
                  <a:cubicBezTo>
                    <a:pt x="3519098" y="124256"/>
                    <a:pt x="3480649" y="155671"/>
                    <a:pt x="3459080" y="214283"/>
                  </a:cubicBezTo>
                  <a:cubicBezTo>
                    <a:pt x="3415474" y="331505"/>
                    <a:pt x="3368585" y="447790"/>
                    <a:pt x="3323102" y="564075"/>
                  </a:cubicBezTo>
                  <a:cubicBezTo>
                    <a:pt x="3269649" y="700991"/>
                    <a:pt x="3216195" y="837438"/>
                    <a:pt x="3163210" y="974354"/>
                  </a:cubicBezTo>
                  <a:cubicBezTo>
                    <a:pt x="3157584" y="988889"/>
                    <a:pt x="3150551" y="993578"/>
                    <a:pt x="3134608" y="994047"/>
                  </a:cubicBezTo>
                  <a:cubicBezTo>
                    <a:pt x="3064744" y="994985"/>
                    <a:pt x="2994410" y="997798"/>
                    <a:pt x="2924546" y="999674"/>
                  </a:cubicBezTo>
                  <a:cubicBezTo>
                    <a:pt x="2828892" y="1002018"/>
                    <a:pt x="2733239" y="1004363"/>
                    <a:pt x="2637585" y="1006707"/>
                  </a:cubicBezTo>
                  <a:cubicBezTo>
                    <a:pt x="2550840" y="1009051"/>
                    <a:pt x="2464564" y="1010927"/>
                    <a:pt x="2377820" y="1013271"/>
                  </a:cubicBezTo>
                  <a:cubicBezTo>
                    <a:pt x="2280759" y="1015616"/>
                    <a:pt x="2184168" y="1017960"/>
                    <a:pt x="2087108" y="1020305"/>
                  </a:cubicBezTo>
                  <a:cubicBezTo>
                    <a:pt x="2000363" y="1022649"/>
                    <a:pt x="1914087" y="1024525"/>
                    <a:pt x="1827343" y="1026869"/>
                  </a:cubicBezTo>
                  <a:cubicBezTo>
                    <a:pt x="1731220" y="1029214"/>
                    <a:pt x="1634629" y="1031558"/>
                    <a:pt x="1538507" y="1033903"/>
                  </a:cubicBezTo>
                  <a:cubicBezTo>
                    <a:pt x="1451762" y="1036247"/>
                    <a:pt x="1365486" y="1038123"/>
                    <a:pt x="1278741" y="1040467"/>
                  </a:cubicBezTo>
                  <a:cubicBezTo>
                    <a:pt x="1182619" y="1042811"/>
                    <a:pt x="1086028" y="1045156"/>
                    <a:pt x="989905" y="1047500"/>
                  </a:cubicBezTo>
                  <a:cubicBezTo>
                    <a:pt x="902692" y="1049845"/>
                    <a:pt x="815478" y="1051720"/>
                    <a:pt x="728264" y="1054065"/>
                  </a:cubicBezTo>
                  <a:cubicBezTo>
                    <a:pt x="632142" y="1056409"/>
                    <a:pt x="535551" y="1058754"/>
                    <a:pt x="439428" y="1061098"/>
                  </a:cubicBezTo>
                  <a:cubicBezTo>
                    <a:pt x="331115" y="1063443"/>
                    <a:pt x="222801" y="1064849"/>
                    <a:pt x="114487" y="1069069"/>
                  </a:cubicBezTo>
                  <a:cubicBezTo>
                    <a:pt x="48374" y="1072352"/>
                    <a:pt x="-2266" y="1125336"/>
                    <a:pt x="78" y="1193794"/>
                  </a:cubicBezTo>
                  <a:cubicBezTo>
                    <a:pt x="1954" y="1253343"/>
                    <a:pt x="12738" y="1312423"/>
                    <a:pt x="20240" y="1371503"/>
                  </a:cubicBezTo>
                  <a:cubicBezTo>
                    <a:pt x="27743" y="1433866"/>
                    <a:pt x="35714" y="1496697"/>
                    <a:pt x="43216" y="1559059"/>
                  </a:cubicBezTo>
                  <a:cubicBezTo>
                    <a:pt x="49312" y="1609700"/>
                    <a:pt x="55407" y="1660809"/>
                    <a:pt x="61503" y="1711449"/>
                  </a:cubicBezTo>
                  <a:cubicBezTo>
                    <a:pt x="69005" y="1773342"/>
                    <a:pt x="76976" y="1835236"/>
                    <a:pt x="84478" y="1897598"/>
                  </a:cubicBezTo>
                  <a:cubicBezTo>
                    <a:pt x="90574" y="1948238"/>
                    <a:pt x="96201" y="1999347"/>
                    <a:pt x="102296" y="2049987"/>
                  </a:cubicBezTo>
                  <a:cubicBezTo>
                    <a:pt x="109798" y="2111881"/>
                    <a:pt x="117770" y="2173774"/>
                    <a:pt x="125272" y="2236137"/>
                  </a:cubicBezTo>
                  <a:cubicBezTo>
                    <a:pt x="131367" y="2287246"/>
                    <a:pt x="136994" y="2338824"/>
                    <a:pt x="143090" y="2390402"/>
                  </a:cubicBezTo>
                  <a:cubicBezTo>
                    <a:pt x="150592" y="2453702"/>
                    <a:pt x="159970" y="2516533"/>
                    <a:pt x="166065" y="2579833"/>
                  </a:cubicBezTo>
                  <a:cubicBezTo>
                    <a:pt x="172161" y="2640789"/>
                    <a:pt x="208734" y="2685802"/>
                    <a:pt x="269221" y="2696587"/>
                  </a:cubicBezTo>
                  <a:cubicBezTo>
                    <a:pt x="301106" y="2702213"/>
                    <a:pt x="333459" y="2703151"/>
                    <a:pt x="365812" y="2705965"/>
                  </a:cubicBezTo>
                  <a:cubicBezTo>
                    <a:pt x="415515" y="2710185"/>
                    <a:pt x="465686" y="2713467"/>
                    <a:pt x="515388" y="2717218"/>
                  </a:cubicBezTo>
                  <a:cubicBezTo>
                    <a:pt x="581033" y="2722376"/>
                    <a:pt x="646678" y="2728002"/>
                    <a:pt x="712791" y="2733160"/>
                  </a:cubicBezTo>
                  <a:cubicBezTo>
                    <a:pt x="761556" y="2736911"/>
                    <a:pt x="810320" y="2740662"/>
                    <a:pt x="859085" y="2744414"/>
                  </a:cubicBezTo>
                  <a:cubicBezTo>
                    <a:pt x="925198" y="2749571"/>
                    <a:pt x="991781" y="2755198"/>
                    <a:pt x="1057894" y="2760825"/>
                  </a:cubicBezTo>
                  <a:cubicBezTo>
                    <a:pt x="1106190" y="2764576"/>
                    <a:pt x="1154486" y="2767858"/>
                    <a:pt x="1202312" y="2772078"/>
                  </a:cubicBezTo>
                  <a:cubicBezTo>
                    <a:pt x="1269364" y="2777236"/>
                    <a:pt x="1335946" y="2782863"/>
                    <a:pt x="1402997" y="2788489"/>
                  </a:cubicBezTo>
                  <a:cubicBezTo>
                    <a:pt x="1451293" y="2792240"/>
                    <a:pt x="1499589" y="2795991"/>
                    <a:pt x="1547415" y="2799743"/>
                  </a:cubicBezTo>
                  <a:cubicBezTo>
                    <a:pt x="1598993" y="2803963"/>
                    <a:pt x="1650571" y="2808182"/>
                    <a:pt x="1702149" y="2812403"/>
                  </a:cubicBezTo>
                  <a:cubicBezTo>
                    <a:pt x="1751383" y="2816154"/>
                    <a:pt x="1800616" y="2819905"/>
                    <a:pt x="1850318" y="2824125"/>
                  </a:cubicBezTo>
                  <a:cubicBezTo>
                    <a:pt x="1913619" y="2829283"/>
                    <a:pt x="1977388" y="2834909"/>
                    <a:pt x="2040688" y="2840067"/>
                  </a:cubicBezTo>
                  <a:cubicBezTo>
                    <a:pt x="2091328" y="2844287"/>
                    <a:pt x="2141499" y="2847569"/>
                    <a:pt x="2192139" y="2851320"/>
                  </a:cubicBezTo>
                  <a:cubicBezTo>
                    <a:pt x="2260597" y="2856478"/>
                    <a:pt x="2329524" y="2861167"/>
                    <a:pt x="2397982" y="2868200"/>
                  </a:cubicBezTo>
                  <a:cubicBezTo>
                    <a:pt x="2418613" y="2870076"/>
                    <a:pt x="2439713" y="2867263"/>
                    <a:pt x="2459407" y="2882736"/>
                  </a:cubicBezTo>
                  <a:cubicBezTo>
                    <a:pt x="2599605" y="2993863"/>
                    <a:pt x="2740741" y="3104052"/>
                    <a:pt x="2881408" y="3214241"/>
                  </a:cubicBezTo>
                  <a:cubicBezTo>
                    <a:pt x="2925014" y="3248470"/>
                    <a:pt x="2955492" y="3290670"/>
                    <a:pt x="2966746" y="3345999"/>
                  </a:cubicBezTo>
                  <a:cubicBezTo>
                    <a:pt x="2979406" y="3407893"/>
                    <a:pt x="2948459" y="3459471"/>
                    <a:pt x="2887034" y="3471193"/>
                  </a:cubicBezTo>
                  <a:cubicBezTo>
                    <a:pt x="2853274" y="3477757"/>
                    <a:pt x="2818107" y="3477757"/>
                    <a:pt x="2783410" y="3477757"/>
                  </a:cubicBezTo>
                  <a:cubicBezTo>
                    <a:pt x="2399858" y="3479164"/>
                    <a:pt x="2015837" y="3480571"/>
                    <a:pt x="1632285" y="3481509"/>
                  </a:cubicBezTo>
                  <a:cubicBezTo>
                    <a:pt x="1277804" y="3482446"/>
                    <a:pt x="922854" y="3483384"/>
                    <a:pt x="568373" y="3484322"/>
                  </a:cubicBezTo>
                  <a:cubicBezTo>
                    <a:pt x="449744" y="3484791"/>
                    <a:pt x="331115" y="3485260"/>
                    <a:pt x="212485" y="3485729"/>
                  </a:cubicBezTo>
                  <a:cubicBezTo>
                    <a:pt x="198888" y="3485729"/>
                    <a:pt x="184821" y="3486198"/>
                    <a:pt x="172161" y="3489949"/>
                  </a:cubicBezTo>
                  <a:cubicBezTo>
                    <a:pt x="118239" y="3504015"/>
                    <a:pt x="77914" y="3560282"/>
                    <a:pt x="83541" y="3612798"/>
                  </a:cubicBezTo>
                  <a:cubicBezTo>
                    <a:pt x="90105" y="3676567"/>
                    <a:pt x="134650" y="3724394"/>
                    <a:pt x="194668" y="3726269"/>
                  </a:cubicBezTo>
                  <a:cubicBezTo>
                    <a:pt x="254686" y="3728614"/>
                    <a:pt x="314235" y="3726738"/>
                    <a:pt x="374252" y="3727207"/>
                  </a:cubicBezTo>
                  <a:cubicBezTo>
                    <a:pt x="380348" y="3727207"/>
                    <a:pt x="386913" y="3728145"/>
                    <a:pt x="393008" y="3728614"/>
                  </a:cubicBezTo>
                  <a:cubicBezTo>
                    <a:pt x="333459" y="3775034"/>
                    <a:pt x="294541" y="3831301"/>
                    <a:pt x="283288" y="3905385"/>
                  </a:cubicBezTo>
                  <a:cubicBezTo>
                    <a:pt x="272034" y="3980408"/>
                    <a:pt x="292197" y="4046990"/>
                    <a:pt x="340961" y="4103726"/>
                  </a:cubicBezTo>
                  <a:cubicBezTo>
                    <a:pt x="425361" y="4201255"/>
                    <a:pt x="568373" y="4218604"/>
                    <a:pt x="670122" y="4146395"/>
                  </a:cubicBezTo>
                  <a:cubicBezTo>
                    <a:pt x="722638" y="4108884"/>
                    <a:pt x="759211" y="4059181"/>
                    <a:pt x="771402" y="3995412"/>
                  </a:cubicBezTo>
                  <a:cubicBezTo>
                    <a:pt x="793440" y="3884285"/>
                    <a:pt x="752647" y="3796603"/>
                    <a:pt x="661682" y="3730020"/>
                  </a:cubicBezTo>
                  <a:cubicBezTo>
                    <a:pt x="662620" y="3729083"/>
                    <a:pt x="663558" y="3728145"/>
                    <a:pt x="664964" y="3727207"/>
                  </a:cubicBezTo>
                  <a:cubicBezTo>
                    <a:pt x="1371582" y="3725332"/>
                    <a:pt x="2078668" y="3722987"/>
                    <a:pt x="2785285" y="3721111"/>
                  </a:cubicBezTo>
                  <a:cubicBezTo>
                    <a:pt x="2786223" y="3722518"/>
                    <a:pt x="2786692" y="3724394"/>
                    <a:pt x="2787630" y="3725800"/>
                  </a:cubicBezTo>
                  <a:cubicBezTo>
                    <a:pt x="2713545" y="3772689"/>
                    <a:pt x="2668063" y="3838803"/>
                    <a:pt x="2662436" y="3926485"/>
                  </a:cubicBezTo>
                  <a:cubicBezTo>
                    <a:pt x="2656809" y="4014636"/>
                    <a:pt x="2691976" y="4087314"/>
                    <a:pt x="2762309" y="4141706"/>
                  </a:cubicBezTo>
                  <a:cubicBezTo>
                    <a:pt x="2873906" y="4227513"/>
                    <a:pt x="3037548" y="4198911"/>
                    <a:pt x="3117259" y="4080750"/>
                  </a:cubicBezTo>
                  <a:cubicBezTo>
                    <a:pt x="3157115" y="4021670"/>
                    <a:pt x="3169306" y="3956494"/>
                    <a:pt x="3153364" y="3888505"/>
                  </a:cubicBezTo>
                  <a:cubicBezTo>
                    <a:pt x="3129919" y="3788163"/>
                    <a:pt x="3063806" y="3726738"/>
                    <a:pt x="2962526" y="3697667"/>
                  </a:cubicBezTo>
                  <a:cubicBezTo>
                    <a:pt x="2969559" y="3693447"/>
                    <a:pt x="2972841" y="3691102"/>
                    <a:pt x="2976592" y="3689696"/>
                  </a:cubicBezTo>
                  <a:cubicBezTo>
                    <a:pt x="3049739" y="3661094"/>
                    <a:pt x="3109288" y="3614205"/>
                    <a:pt x="3152426" y="3549029"/>
                  </a:cubicBezTo>
                  <a:cubicBezTo>
                    <a:pt x="3173057" y="3518082"/>
                    <a:pt x="3194157" y="3484791"/>
                    <a:pt x="3204004" y="3449624"/>
                  </a:cubicBezTo>
                  <a:cubicBezTo>
                    <a:pt x="3222760" y="3379760"/>
                    <a:pt x="3215257" y="3308957"/>
                    <a:pt x="3190875" y="3240030"/>
                  </a:cubicBezTo>
                  <a:cubicBezTo>
                    <a:pt x="3156646" y="3142501"/>
                    <a:pt x="3090532" y="3069354"/>
                    <a:pt x="3010352" y="3006992"/>
                  </a:cubicBezTo>
                  <a:cubicBezTo>
                    <a:pt x="2918919" y="2935252"/>
                    <a:pt x="2827485" y="2863511"/>
                    <a:pt x="2735583" y="2792240"/>
                  </a:cubicBezTo>
                  <a:cubicBezTo>
                    <a:pt x="2722454" y="2782394"/>
                    <a:pt x="2721985" y="2773954"/>
                    <a:pt x="2727612" y="2759418"/>
                  </a:cubicBezTo>
                  <a:cubicBezTo>
                    <a:pt x="2789036" y="2603747"/>
                    <a:pt x="2849992" y="2448075"/>
                    <a:pt x="2910479" y="2292403"/>
                  </a:cubicBezTo>
                  <a:cubicBezTo>
                    <a:pt x="3099910" y="1807102"/>
                    <a:pt x="3289811" y="1321801"/>
                    <a:pt x="3479242" y="836500"/>
                  </a:cubicBezTo>
                  <a:cubicBezTo>
                    <a:pt x="3540198" y="677546"/>
                    <a:pt x="3601154" y="520937"/>
                    <a:pt x="3662110" y="363859"/>
                  </a:cubicBezTo>
                  <a:cubicBezTo>
                    <a:pt x="3666798" y="352136"/>
                    <a:pt x="3672425" y="346041"/>
                    <a:pt x="3686023" y="344165"/>
                  </a:cubicBezTo>
                  <a:cubicBezTo>
                    <a:pt x="3747916" y="334788"/>
                    <a:pt x="3809341" y="324003"/>
                    <a:pt x="3870766" y="313219"/>
                  </a:cubicBezTo>
                  <a:cubicBezTo>
                    <a:pt x="4002993" y="290712"/>
                    <a:pt x="4134751" y="267736"/>
                    <a:pt x="4266978" y="245698"/>
                  </a:cubicBezTo>
                  <a:cubicBezTo>
                    <a:pt x="4318556" y="237258"/>
                    <a:pt x="4360756" y="198809"/>
                    <a:pt x="4371540" y="148169"/>
                  </a:cubicBezTo>
                  <a:cubicBezTo>
                    <a:pt x="4372947" y="142074"/>
                    <a:pt x="4374823" y="136447"/>
                    <a:pt x="4376698" y="130351"/>
                  </a:cubicBezTo>
                  <a:cubicBezTo>
                    <a:pt x="4376698" y="124725"/>
                    <a:pt x="4376698" y="119098"/>
                    <a:pt x="4376698" y="113471"/>
                  </a:cubicBezTo>
                  <a:cubicBezTo>
                    <a:pt x="4375760" y="111127"/>
                    <a:pt x="4373416" y="108782"/>
                    <a:pt x="4372947" y="105969"/>
                  </a:cubicBezTo>
                  <a:close/>
                  <a:moveTo>
                    <a:pt x="626046" y="1260377"/>
                  </a:moveTo>
                  <a:cubicBezTo>
                    <a:pt x="626046" y="1245841"/>
                    <a:pt x="630266" y="1240683"/>
                    <a:pt x="645740" y="1240683"/>
                  </a:cubicBezTo>
                  <a:cubicBezTo>
                    <a:pt x="749833" y="1238808"/>
                    <a:pt x="853927" y="1236463"/>
                    <a:pt x="958489" y="1234119"/>
                  </a:cubicBezTo>
                  <a:cubicBezTo>
                    <a:pt x="985216" y="1233650"/>
                    <a:pt x="1011943" y="1232243"/>
                    <a:pt x="1038670" y="1230836"/>
                  </a:cubicBezTo>
                  <a:cubicBezTo>
                    <a:pt x="1048516" y="1230367"/>
                    <a:pt x="1052736" y="1234119"/>
                    <a:pt x="1052736" y="1244434"/>
                  </a:cubicBezTo>
                  <a:cubicBezTo>
                    <a:pt x="1052736" y="1369159"/>
                    <a:pt x="1052268" y="1493884"/>
                    <a:pt x="1052736" y="1618608"/>
                  </a:cubicBezTo>
                  <a:cubicBezTo>
                    <a:pt x="1052736" y="1633144"/>
                    <a:pt x="1044296" y="1633613"/>
                    <a:pt x="1033981" y="1633613"/>
                  </a:cubicBezTo>
                  <a:cubicBezTo>
                    <a:pt x="968805" y="1633613"/>
                    <a:pt x="904098" y="1633613"/>
                    <a:pt x="838923" y="1633613"/>
                  </a:cubicBezTo>
                  <a:cubicBezTo>
                    <a:pt x="774685" y="1633613"/>
                    <a:pt x="709978" y="1633144"/>
                    <a:pt x="645740" y="1634082"/>
                  </a:cubicBezTo>
                  <a:cubicBezTo>
                    <a:pt x="630735" y="1634082"/>
                    <a:pt x="626046" y="1629393"/>
                    <a:pt x="626046" y="1614389"/>
                  </a:cubicBezTo>
                  <a:cubicBezTo>
                    <a:pt x="626515" y="1496697"/>
                    <a:pt x="626515" y="1378537"/>
                    <a:pt x="626046" y="1260377"/>
                  </a:cubicBezTo>
                  <a:close/>
                  <a:moveTo>
                    <a:pt x="287039" y="2094532"/>
                  </a:moveTo>
                  <a:cubicBezTo>
                    <a:pt x="274848" y="1991845"/>
                    <a:pt x="262188" y="1889158"/>
                    <a:pt x="249997" y="1786940"/>
                  </a:cubicBezTo>
                  <a:cubicBezTo>
                    <a:pt x="247183" y="1763964"/>
                    <a:pt x="245308" y="1740989"/>
                    <a:pt x="242494" y="1716606"/>
                  </a:cubicBezTo>
                  <a:cubicBezTo>
                    <a:pt x="250934" y="1715669"/>
                    <a:pt x="257499" y="1714731"/>
                    <a:pt x="264532" y="1714731"/>
                  </a:cubicBezTo>
                  <a:cubicBezTo>
                    <a:pt x="350808" y="1714731"/>
                    <a:pt x="436615" y="1714731"/>
                    <a:pt x="522891" y="1714731"/>
                  </a:cubicBezTo>
                  <a:cubicBezTo>
                    <a:pt x="544928" y="1714731"/>
                    <a:pt x="545397" y="1715669"/>
                    <a:pt x="545397" y="1738175"/>
                  </a:cubicBezTo>
                  <a:cubicBezTo>
                    <a:pt x="545397" y="1855398"/>
                    <a:pt x="545397" y="1973089"/>
                    <a:pt x="545397" y="2090312"/>
                  </a:cubicBezTo>
                  <a:cubicBezTo>
                    <a:pt x="545397" y="2112819"/>
                    <a:pt x="545397" y="2112819"/>
                    <a:pt x="522422" y="2112819"/>
                  </a:cubicBezTo>
                  <a:cubicBezTo>
                    <a:pt x="450682" y="2112819"/>
                    <a:pt x="378941" y="2112350"/>
                    <a:pt x="307201" y="2113288"/>
                  </a:cubicBezTo>
                  <a:cubicBezTo>
                    <a:pt x="292666" y="2113288"/>
                    <a:pt x="288446" y="2107192"/>
                    <a:pt x="287039" y="2094532"/>
                  </a:cubicBezTo>
                  <a:close/>
                  <a:moveTo>
                    <a:pt x="545397" y="2465424"/>
                  </a:moveTo>
                  <a:cubicBezTo>
                    <a:pt x="545397" y="2479491"/>
                    <a:pt x="540240" y="2482773"/>
                    <a:pt x="526642" y="2481366"/>
                  </a:cubicBezTo>
                  <a:cubicBezTo>
                    <a:pt x="473657" y="2476677"/>
                    <a:pt x="420204" y="2472457"/>
                    <a:pt x="367219" y="2468237"/>
                  </a:cubicBezTo>
                  <a:cubicBezTo>
                    <a:pt x="366281" y="2468237"/>
                    <a:pt x="364875" y="2468237"/>
                    <a:pt x="363937" y="2468237"/>
                  </a:cubicBezTo>
                  <a:cubicBezTo>
                    <a:pt x="333459" y="2466831"/>
                    <a:pt x="332052" y="2464955"/>
                    <a:pt x="328301" y="2434477"/>
                  </a:cubicBezTo>
                  <a:cubicBezTo>
                    <a:pt x="319392" y="2359455"/>
                    <a:pt x="310483" y="2284432"/>
                    <a:pt x="301575" y="2209879"/>
                  </a:cubicBezTo>
                  <a:cubicBezTo>
                    <a:pt x="301106" y="2206128"/>
                    <a:pt x="301575" y="2201908"/>
                    <a:pt x="301575" y="2195812"/>
                  </a:cubicBezTo>
                  <a:cubicBezTo>
                    <a:pt x="330646" y="2195812"/>
                    <a:pt x="357372" y="2195812"/>
                    <a:pt x="384099" y="2195812"/>
                  </a:cubicBezTo>
                  <a:cubicBezTo>
                    <a:pt x="431926" y="2195812"/>
                    <a:pt x="479753" y="2196281"/>
                    <a:pt x="527580" y="2195343"/>
                  </a:cubicBezTo>
                  <a:cubicBezTo>
                    <a:pt x="540708" y="2195343"/>
                    <a:pt x="545866" y="2199094"/>
                    <a:pt x="545866" y="2212692"/>
                  </a:cubicBezTo>
                  <a:cubicBezTo>
                    <a:pt x="545397" y="2297092"/>
                    <a:pt x="545397" y="2381024"/>
                    <a:pt x="545397" y="2465424"/>
                  </a:cubicBezTo>
                  <a:close/>
                  <a:moveTo>
                    <a:pt x="545397" y="1439961"/>
                  </a:moveTo>
                  <a:cubicBezTo>
                    <a:pt x="545397" y="1497635"/>
                    <a:pt x="544928" y="1555308"/>
                    <a:pt x="545866" y="1612513"/>
                  </a:cubicBezTo>
                  <a:cubicBezTo>
                    <a:pt x="545866" y="1628455"/>
                    <a:pt x="541177" y="1634082"/>
                    <a:pt x="524297" y="1634082"/>
                  </a:cubicBezTo>
                  <a:cubicBezTo>
                    <a:pt x="433802" y="1633144"/>
                    <a:pt x="342837" y="1633144"/>
                    <a:pt x="252341" y="1634082"/>
                  </a:cubicBezTo>
                  <a:cubicBezTo>
                    <a:pt x="234523" y="1634082"/>
                    <a:pt x="230303" y="1627048"/>
                    <a:pt x="228428" y="1611575"/>
                  </a:cubicBezTo>
                  <a:cubicBezTo>
                    <a:pt x="221394" y="1547806"/>
                    <a:pt x="212954" y="1484037"/>
                    <a:pt x="205452" y="1420737"/>
                  </a:cubicBezTo>
                  <a:cubicBezTo>
                    <a:pt x="199356" y="1371503"/>
                    <a:pt x="193261" y="1322739"/>
                    <a:pt x="188103" y="1273505"/>
                  </a:cubicBezTo>
                  <a:cubicBezTo>
                    <a:pt x="185759" y="1251936"/>
                    <a:pt x="186228" y="1251936"/>
                    <a:pt x="208265" y="1251468"/>
                  </a:cubicBezTo>
                  <a:cubicBezTo>
                    <a:pt x="313766" y="1249123"/>
                    <a:pt x="418797" y="1247248"/>
                    <a:pt x="524297" y="1243965"/>
                  </a:cubicBezTo>
                  <a:cubicBezTo>
                    <a:pt x="541177" y="1243496"/>
                    <a:pt x="545866" y="1249123"/>
                    <a:pt x="545397" y="1265065"/>
                  </a:cubicBezTo>
                  <a:cubicBezTo>
                    <a:pt x="544928" y="1323677"/>
                    <a:pt x="545397" y="1381819"/>
                    <a:pt x="545397" y="1439961"/>
                  </a:cubicBezTo>
                  <a:close/>
                  <a:moveTo>
                    <a:pt x="1052736" y="2504811"/>
                  </a:moveTo>
                  <a:cubicBezTo>
                    <a:pt x="1052736" y="2519815"/>
                    <a:pt x="1048047" y="2522160"/>
                    <a:pt x="1033512" y="2520753"/>
                  </a:cubicBezTo>
                  <a:cubicBezTo>
                    <a:pt x="983341" y="2516064"/>
                    <a:pt x="932701" y="2513251"/>
                    <a:pt x="882060" y="2509499"/>
                  </a:cubicBezTo>
                  <a:cubicBezTo>
                    <a:pt x="817822" y="2504342"/>
                    <a:pt x="754053" y="2498715"/>
                    <a:pt x="690284" y="2493088"/>
                  </a:cubicBezTo>
                  <a:cubicBezTo>
                    <a:pt x="675749" y="2491682"/>
                    <a:pt x="660744" y="2488868"/>
                    <a:pt x="646209" y="2489806"/>
                  </a:cubicBezTo>
                  <a:cubicBezTo>
                    <a:pt x="627922" y="2490744"/>
                    <a:pt x="626046" y="2481835"/>
                    <a:pt x="626046" y="2466831"/>
                  </a:cubicBezTo>
                  <a:cubicBezTo>
                    <a:pt x="626515" y="2390870"/>
                    <a:pt x="626046" y="2315379"/>
                    <a:pt x="626046" y="2239419"/>
                  </a:cubicBezTo>
                  <a:cubicBezTo>
                    <a:pt x="626046" y="2230510"/>
                    <a:pt x="626515" y="2221132"/>
                    <a:pt x="626046" y="2212223"/>
                  </a:cubicBezTo>
                  <a:cubicBezTo>
                    <a:pt x="625578" y="2200032"/>
                    <a:pt x="630266" y="2195343"/>
                    <a:pt x="642927" y="2195343"/>
                  </a:cubicBezTo>
                  <a:cubicBezTo>
                    <a:pt x="708571" y="2195812"/>
                    <a:pt x="774216" y="2195812"/>
                    <a:pt x="839391" y="2195812"/>
                  </a:cubicBezTo>
                  <a:cubicBezTo>
                    <a:pt x="904567" y="2195812"/>
                    <a:pt x="969274" y="2196281"/>
                    <a:pt x="1034450" y="2195343"/>
                  </a:cubicBezTo>
                  <a:cubicBezTo>
                    <a:pt x="1047579" y="2195343"/>
                    <a:pt x="1052268" y="2198625"/>
                    <a:pt x="1052268" y="2212223"/>
                  </a:cubicBezTo>
                  <a:cubicBezTo>
                    <a:pt x="1052268" y="2309752"/>
                    <a:pt x="1052268" y="2407282"/>
                    <a:pt x="1052736" y="2504811"/>
                  </a:cubicBezTo>
                  <a:close/>
                  <a:moveTo>
                    <a:pt x="1052736" y="2095470"/>
                  </a:moveTo>
                  <a:cubicBezTo>
                    <a:pt x="1052736" y="2109068"/>
                    <a:pt x="1048516" y="2113288"/>
                    <a:pt x="1035387" y="2112819"/>
                  </a:cubicBezTo>
                  <a:cubicBezTo>
                    <a:pt x="970212" y="2112350"/>
                    <a:pt x="905505" y="2112350"/>
                    <a:pt x="840329" y="2112350"/>
                  </a:cubicBezTo>
                  <a:cubicBezTo>
                    <a:pt x="776091" y="2112350"/>
                    <a:pt x="711384" y="2111881"/>
                    <a:pt x="647147" y="2112819"/>
                  </a:cubicBezTo>
                  <a:cubicBezTo>
                    <a:pt x="632142" y="2112819"/>
                    <a:pt x="626046" y="2109068"/>
                    <a:pt x="626046" y="2093125"/>
                  </a:cubicBezTo>
                  <a:cubicBezTo>
                    <a:pt x="626515" y="1973558"/>
                    <a:pt x="626515" y="1853522"/>
                    <a:pt x="626046" y="1733955"/>
                  </a:cubicBezTo>
                  <a:cubicBezTo>
                    <a:pt x="626046" y="1718951"/>
                    <a:pt x="631204" y="1714262"/>
                    <a:pt x="645740" y="1714262"/>
                  </a:cubicBezTo>
                  <a:cubicBezTo>
                    <a:pt x="775153" y="1714731"/>
                    <a:pt x="904567" y="1714731"/>
                    <a:pt x="1033981" y="1714262"/>
                  </a:cubicBezTo>
                  <a:cubicBezTo>
                    <a:pt x="1047579" y="1714262"/>
                    <a:pt x="1052736" y="1718013"/>
                    <a:pt x="1052736" y="1733018"/>
                  </a:cubicBezTo>
                  <a:cubicBezTo>
                    <a:pt x="1052268" y="1853991"/>
                    <a:pt x="1052268" y="1974965"/>
                    <a:pt x="1052736" y="2095470"/>
                  </a:cubicBezTo>
                  <a:close/>
                  <a:moveTo>
                    <a:pt x="1135261" y="1246779"/>
                  </a:moveTo>
                  <a:cubicBezTo>
                    <a:pt x="1135261" y="1231305"/>
                    <a:pt x="1140419" y="1227554"/>
                    <a:pt x="1154954" y="1227554"/>
                  </a:cubicBezTo>
                  <a:cubicBezTo>
                    <a:pt x="1224350" y="1227085"/>
                    <a:pt x="1294215" y="1225679"/>
                    <a:pt x="1363610" y="1223803"/>
                  </a:cubicBezTo>
                  <a:cubicBezTo>
                    <a:pt x="1419877" y="1222396"/>
                    <a:pt x="1476144" y="1220052"/>
                    <a:pt x="1532880" y="1217708"/>
                  </a:cubicBezTo>
                  <a:cubicBezTo>
                    <a:pt x="1559607" y="1216770"/>
                    <a:pt x="1559607" y="1216770"/>
                    <a:pt x="1559607" y="1242559"/>
                  </a:cubicBezTo>
                  <a:cubicBezTo>
                    <a:pt x="1559607" y="1366346"/>
                    <a:pt x="1559138" y="1490133"/>
                    <a:pt x="1560076" y="1613920"/>
                  </a:cubicBezTo>
                  <a:cubicBezTo>
                    <a:pt x="1560076" y="1629862"/>
                    <a:pt x="1555387" y="1634551"/>
                    <a:pt x="1539913" y="1634082"/>
                  </a:cubicBezTo>
                  <a:cubicBezTo>
                    <a:pt x="1476144" y="1633144"/>
                    <a:pt x="1412375" y="1633613"/>
                    <a:pt x="1348137" y="1633613"/>
                  </a:cubicBezTo>
                  <a:cubicBezTo>
                    <a:pt x="1283899" y="1633613"/>
                    <a:pt x="1219192" y="1633144"/>
                    <a:pt x="1154954" y="1634082"/>
                  </a:cubicBezTo>
                  <a:cubicBezTo>
                    <a:pt x="1139950" y="1634082"/>
                    <a:pt x="1135730" y="1629393"/>
                    <a:pt x="1135730" y="1614389"/>
                  </a:cubicBezTo>
                  <a:cubicBezTo>
                    <a:pt x="1135730" y="1492008"/>
                    <a:pt x="1135730" y="1369159"/>
                    <a:pt x="1135261" y="1246779"/>
                  </a:cubicBezTo>
                  <a:close/>
                  <a:moveTo>
                    <a:pt x="1558200" y="2562015"/>
                  </a:moveTo>
                  <a:cubicBezTo>
                    <a:pt x="1529598" y="2560140"/>
                    <a:pt x="1501933" y="2558733"/>
                    <a:pt x="1474269" y="2556858"/>
                  </a:cubicBezTo>
                  <a:cubicBezTo>
                    <a:pt x="1438633" y="2554044"/>
                    <a:pt x="1402997" y="2550762"/>
                    <a:pt x="1367362" y="2547949"/>
                  </a:cubicBezTo>
                  <a:cubicBezTo>
                    <a:pt x="1293746" y="2541853"/>
                    <a:pt x="1220130" y="2536226"/>
                    <a:pt x="1146514" y="2530600"/>
                  </a:cubicBezTo>
                  <a:cubicBezTo>
                    <a:pt x="1135730" y="2529662"/>
                    <a:pt x="1135261" y="2523566"/>
                    <a:pt x="1135261" y="2515595"/>
                  </a:cubicBezTo>
                  <a:cubicBezTo>
                    <a:pt x="1135261" y="2479022"/>
                    <a:pt x="1135261" y="2442448"/>
                    <a:pt x="1135261" y="2406344"/>
                  </a:cubicBezTo>
                  <a:cubicBezTo>
                    <a:pt x="1135261" y="2342106"/>
                    <a:pt x="1135261" y="2277399"/>
                    <a:pt x="1135261" y="2213161"/>
                  </a:cubicBezTo>
                  <a:cubicBezTo>
                    <a:pt x="1135261" y="2203314"/>
                    <a:pt x="1135261" y="2195812"/>
                    <a:pt x="1149328" y="2195812"/>
                  </a:cubicBezTo>
                  <a:cubicBezTo>
                    <a:pt x="1282493" y="2196281"/>
                    <a:pt x="1416126" y="2196281"/>
                    <a:pt x="1549291" y="2196281"/>
                  </a:cubicBezTo>
                  <a:cubicBezTo>
                    <a:pt x="1551635" y="2196281"/>
                    <a:pt x="1553980" y="2196750"/>
                    <a:pt x="1558200" y="2197219"/>
                  </a:cubicBezTo>
                  <a:cubicBezTo>
                    <a:pt x="1558200" y="2318661"/>
                    <a:pt x="1558200" y="2439166"/>
                    <a:pt x="1558200" y="2562015"/>
                  </a:cubicBezTo>
                  <a:close/>
                  <a:moveTo>
                    <a:pt x="1540382" y="2113288"/>
                  </a:moveTo>
                  <a:cubicBezTo>
                    <a:pt x="1411437" y="2112819"/>
                    <a:pt x="1282493" y="2112819"/>
                    <a:pt x="1154017" y="2113288"/>
                  </a:cubicBezTo>
                  <a:cubicBezTo>
                    <a:pt x="1139950" y="2113288"/>
                    <a:pt x="1135261" y="2110005"/>
                    <a:pt x="1135261" y="2095470"/>
                  </a:cubicBezTo>
                  <a:cubicBezTo>
                    <a:pt x="1135730" y="1974496"/>
                    <a:pt x="1135730" y="1853522"/>
                    <a:pt x="1135261" y="1733018"/>
                  </a:cubicBezTo>
                  <a:cubicBezTo>
                    <a:pt x="1135261" y="1719420"/>
                    <a:pt x="1139950" y="1715200"/>
                    <a:pt x="1152610" y="1715200"/>
                  </a:cubicBezTo>
                  <a:cubicBezTo>
                    <a:pt x="1282493" y="1715200"/>
                    <a:pt x="1412844" y="1715200"/>
                    <a:pt x="1542727" y="1715200"/>
                  </a:cubicBezTo>
                  <a:cubicBezTo>
                    <a:pt x="1547884" y="1715200"/>
                    <a:pt x="1552573" y="1716606"/>
                    <a:pt x="1559138" y="1717544"/>
                  </a:cubicBezTo>
                  <a:cubicBezTo>
                    <a:pt x="1559138" y="1724109"/>
                    <a:pt x="1559138" y="1729735"/>
                    <a:pt x="1559138" y="1735362"/>
                  </a:cubicBezTo>
                  <a:cubicBezTo>
                    <a:pt x="1559138" y="1854929"/>
                    <a:pt x="1558669" y="1974965"/>
                    <a:pt x="1559607" y="2094532"/>
                  </a:cubicBezTo>
                  <a:cubicBezTo>
                    <a:pt x="1559607" y="2109068"/>
                    <a:pt x="1555387" y="2113288"/>
                    <a:pt x="1540382" y="2113288"/>
                  </a:cubicBezTo>
                  <a:close/>
                  <a:moveTo>
                    <a:pt x="1641662" y="1733487"/>
                  </a:moveTo>
                  <a:cubicBezTo>
                    <a:pt x="1641662" y="1718951"/>
                    <a:pt x="1646820" y="1714731"/>
                    <a:pt x="1660418" y="1714731"/>
                  </a:cubicBezTo>
                  <a:cubicBezTo>
                    <a:pt x="1790300" y="1715200"/>
                    <a:pt x="1920652" y="1715200"/>
                    <a:pt x="2050534" y="1714731"/>
                  </a:cubicBezTo>
                  <a:cubicBezTo>
                    <a:pt x="2064601" y="1714731"/>
                    <a:pt x="2068821" y="1720358"/>
                    <a:pt x="2068821" y="1733955"/>
                  </a:cubicBezTo>
                  <a:cubicBezTo>
                    <a:pt x="2068352" y="1854460"/>
                    <a:pt x="2068352" y="1974496"/>
                    <a:pt x="2068821" y="2095001"/>
                  </a:cubicBezTo>
                  <a:cubicBezTo>
                    <a:pt x="2068821" y="2109536"/>
                    <a:pt x="2064132" y="2113288"/>
                    <a:pt x="2050066" y="2113288"/>
                  </a:cubicBezTo>
                  <a:cubicBezTo>
                    <a:pt x="1984890" y="2112819"/>
                    <a:pt x="1920183" y="2112819"/>
                    <a:pt x="1855007" y="2112819"/>
                  </a:cubicBezTo>
                  <a:cubicBezTo>
                    <a:pt x="1790769" y="2112819"/>
                    <a:pt x="1726063" y="2112350"/>
                    <a:pt x="1661825" y="2113288"/>
                  </a:cubicBezTo>
                  <a:cubicBezTo>
                    <a:pt x="1647758" y="2113288"/>
                    <a:pt x="1641662" y="2110474"/>
                    <a:pt x="1641662" y="2094532"/>
                  </a:cubicBezTo>
                  <a:cubicBezTo>
                    <a:pt x="1642131" y="1974027"/>
                    <a:pt x="1642131" y="1853522"/>
                    <a:pt x="1641662" y="1733487"/>
                  </a:cubicBezTo>
                  <a:close/>
                  <a:moveTo>
                    <a:pt x="2049128" y="2602340"/>
                  </a:moveTo>
                  <a:cubicBezTo>
                    <a:pt x="1997550" y="2597651"/>
                    <a:pt x="1945972" y="2593431"/>
                    <a:pt x="1894394" y="2589211"/>
                  </a:cubicBezTo>
                  <a:cubicBezTo>
                    <a:pt x="1847505" y="2585460"/>
                    <a:pt x="1800147" y="2581709"/>
                    <a:pt x="1753258" y="2577958"/>
                  </a:cubicBezTo>
                  <a:cubicBezTo>
                    <a:pt x="1720436" y="2575613"/>
                    <a:pt x="1687614" y="2572800"/>
                    <a:pt x="1654791" y="2570924"/>
                  </a:cubicBezTo>
                  <a:cubicBezTo>
                    <a:pt x="1641193" y="2569986"/>
                    <a:pt x="1642131" y="2561077"/>
                    <a:pt x="1642131" y="2551700"/>
                  </a:cubicBezTo>
                  <a:cubicBezTo>
                    <a:pt x="1642131" y="2484648"/>
                    <a:pt x="1642131" y="2417128"/>
                    <a:pt x="1642131" y="2350077"/>
                  </a:cubicBezTo>
                  <a:cubicBezTo>
                    <a:pt x="1642131" y="2305064"/>
                    <a:pt x="1642600" y="2260050"/>
                    <a:pt x="1641662" y="2215037"/>
                  </a:cubicBezTo>
                  <a:cubicBezTo>
                    <a:pt x="1641193" y="2200501"/>
                    <a:pt x="1645413" y="2195343"/>
                    <a:pt x="1660887" y="2195343"/>
                  </a:cubicBezTo>
                  <a:cubicBezTo>
                    <a:pt x="1726063" y="2196281"/>
                    <a:pt x="1790769" y="2195812"/>
                    <a:pt x="1855945" y="2195812"/>
                  </a:cubicBezTo>
                  <a:cubicBezTo>
                    <a:pt x="1920183" y="2195812"/>
                    <a:pt x="1984890" y="2196281"/>
                    <a:pt x="2049128" y="2195343"/>
                  </a:cubicBezTo>
                  <a:cubicBezTo>
                    <a:pt x="2063663" y="2195343"/>
                    <a:pt x="2068821" y="2198625"/>
                    <a:pt x="2068821" y="2214099"/>
                  </a:cubicBezTo>
                  <a:cubicBezTo>
                    <a:pt x="2068352" y="2337417"/>
                    <a:pt x="2068352" y="2460266"/>
                    <a:pt x="2068821" y="2583584"/>
                  </a:cubicBezTo>
                  <a:cubicBezTo>
                    <a:pt x="2068821" y="2599058"/>
                    <a:pt x="2064132" y="2603747"/>
                    <a:pt x="2049128" y="2602340"/>
                  </a:cubicBezTo>
                  <a:close/>
                  <a:moveTo>
                    <a:pt x="2048659" y="1634082"/>
                  </a:moveTo>
                  <a:cubicBezTo>
                    <a:pt x="1919714" y="1633613"/>
                    <a:pt x="1791238" y="1633613"/>
                    <a:pt x="1662293" y="1634082"/>
                  </a:cubicBezTo>
                  <a:cubicBezTo>
                    <a:pt x="1646351" y="1634082"/>
                    <a:pt x="1642131" y="1628924"/>
                    <a:pt x="1642131" y="1613451"/>
                  </a:cubicBezTo>
                  <a:cubicBezTo>
                    <a:pt x="1642600" y="1487319"/>
                    <a:pt x="1642600" y="1361657"/>
                    <a:pt x="1642131" y="1235525"/>
                  </a:cubicBezTo>
                  <a:cubicBezTo>
                    <a:pt x="1642131" y="1219114"/>
                    <a:pt x="1648696" y="1214894"/>
                    <a:pt x="1662762" y="1214894"/>
                  </a:cubicBezTo>
                  <a:cubicBezTo>
                    <a:pt x="1708245" y="1213956"/>
                    <a:pt x="1753727" y="1212550"/>
                    <a:pt x="1799209" y="1211612"/>
                  </a:cubicBezTo>
                  <a:cubicBezTo>
                    <a:pt x="1884547" y="1209736"/>
                    <a:pt x="1969885" y="1208330"/>
                    <a:pt x="2055692" y="1205985"/>
                  </a:cubicBezTo>
                  <a:cubicBezTo>
                    <a:pt x="2068821" y="1205516"/>
                    <a:pt x="2068821" y="1213019"/>
                    <a:pt x="2068821" y="1222396"/>
                  </a:cubicBezTo>
                  <a:cubicBezTo>
                    <a:pt x="2068821" y="1288510"/>
                    <a:pt x="2068821" y="1354623"/>
                    <a:pt x="2068821" y="1420737"/>
                  </a:cubicBezTo>
                  <a:cubicBezTo>
                    <a:pt x="2068821" y="1484975"/>
                    <a:pt x="2068352" y="1549682"/>
                    <a:pt x="2069290" y="1613920"/>
                  </a:cubicBezTo>
                  <a:cubicBezTo>
                    <a:pt x="2069290" y="1629393"/>
                    <a:pt x="2064132" y="1634082"/>
                    <a:pt x="2048659" y="1634082"/>
                  </a:cubicBezTo>
                  <a:close/>
                  <a:moveTo>
                    <a:pt x="2575691" y="2092187"/>
                  </a:moveTo>
                  <a:cubicBezTo>
                    <a:pt x="2575691" y="2108599"/>
                    <a:pt x="2571471" y="2113288"/>
                    <a:pt x="2555060" y="2113288"/>
                  </a:cubicBezTo>
                  <a:cubicBezTo>
                    <a:pt x="2427522" y="2112819"/>
                    <a:pt x="2299515" y="2112819"/>
                    <a:pt x="2171977" y="2112819"/>
                  </a:cubicBezTo>
                  <a:cubicBezTo>
                    <a:pt x="2166350" y="2112819"/>
                    <a:pt x="2160724" y="2112819"/>
                    <a:pt x="2153690" y="2112819"/>
                  </a:cubicBezTo>
                  <a:cubicBezTo>
                    <a:pt x="2153690" y="1980592"/>
                    <a:pt x="2153690" y="1849771"/>
                    <a:pt x="2153690" y="1717075"/>
                  </a:cubicBezTo>
                  <a:cubicBezTo>
                    <a:pt x="2293420" y="1717075"/>
                    <a:pt x="2433618" y="1717075"/>
                    <a:pt x="2575691" y="1717075"/>
                  </a:cubicBezTo>
                  <a:cubicBezTo>
                    <a:pt x="2575691" y="1723640"/>
                    <a:pt x="2575691" y="1729267"/>
                    <a:pt x="2575691" y="1734893"/>
                  </a:cubicBezTo>
                  <a:cubicBezTo>
                    <a:pt x="2575223" y="1853991"/>
                    <a:pt x="2574753" y="1973089"/>
                    <a:pt x="2575691" y="2092187"/>
                  </a:cubicBezTo>
                  <a:close/>
                  <a:moveTo>
                    <a:pt x="2151815" y="1215363"/>
                  </a:moveTo>
                  <a:cubicBezTo>
                    <a:pt x="2151815" y="1212550"/>
                    <a:pt x="2152284" y="1209736"/>
                    <a:pt x="2152753" y="1204110"/>
                  </a:cubicBezTo>
                  <a:cubicBezTo>
                    <a:pt x="2196359" y="1202703"/>
                    <a:pt x="2239028" y="1201296"/>
                    <a:pt x="2281697" y="1200359"/>
                  </a:cubicBezTo>
                  <a:cubicBezTo>
                    <a:pt x="2372662" y="1198014"/>
                    <a:pt x="2463627" y="1196139"/>
                    <a:pt x="2555060" y="1193325"/>
                  </a:cubicBezTo>
                  <a:cubicBezTo>
                    <a:pt x="2571471" y="1192856"/>
                    <a:pt x="2576160" y="1197545"/>
                    <a:pt x="2576160" y="1213956"/>
                  </a:cubicBezTo>
                  <a:cubicBezTo>
                    <a:pt x="2575691" y="1347121"/>
                    <a:pt x="2575691" y="1480755"/>
                    <a:pt x="2576160" y="1613920"/>
                  </a:cubicBezTo>
                  <a:cubicBezTo>
                    <a:pt x="2576160" y="1629393"/>
                    <a:pt x="2571940" y="1634551"/>
                    <a:pt x="2555998" y="1634551"/>
                  </a:cubicBezTo>
                  <a:cubicBezTo>
                    <a:pt x="2427991" y="1634082"/>
                    <a:pt x="2299515" y="1634082"/>
                    <a:pt x="2171508" y="1634082"/>
                  </a:cubicBezTo>
                  <a:cubicBezTo>
                    <a:pt x="2160724" y="1634082"/>
                    <a:pt x="2151815" y="1635020"/>
                    <a:pt x="2151815" y="1618608"/>
                  </a:cubicBezTo>
                  <a:cubicBezTo>
                    <a:pt x="2151815" y="1484037"/>
                    <a:pt x="2151815" y="1349466"/>
                    <a:pt x="2151815" y="1215363"/>
                  </a:cubicBezTo>
                  <a:close/>
                  <a:moveTo>
                    <a:pt x="2575223" y="2425099"/>
                  </a:moveTo>
                  <a:cubicBezTo>
                    <a:pt x="2575223" y="2432133"/>
                    <a:pt x="2574285" y="2440104"/>
                    <a:pt x="2571940" y="2446668"/>
                  </a:cubicBezTo>
                  <a:cubicBezTo>
                    <a:pt x="2548027" y="2508562"/>
                    <a:pt x="2524113" y="2570455"/>
                    <a:pt x="2499731" y="2632818"/>
                  </a:cubicBezTo>
                  <a:cubicBezTo>
                    <a:pt x="2498324" y="2636100"/>
                    <a:pt x="2496449" y="2638913"/>
                    <a:pt x="2496918" y="2638444"/>
                  </a:cubicBezTo>
                  <a:cubicBezTo>
                    <a:pt x="2429867" y="2632818"/>
                    <a:pt x="2365160" y="2627660"/>
                    <a:pt x="2300453" y="2622502"/>
                  </a:cubicBezTo>
                  <a:cubicBezTo>
                    <a:pt x="2256377" y="2618751"/>
                    <a:pt x="2212302" y="2615469"/>
                    <a:pt x="2167757" y="2612187"/>
                  </a:cubicBezTo>
                  <a:cubicBezTo>
                    <a:pt x="2156973" y="2611249"/>
                    <a:pt x="2151815" y="2607966"/>
                    <a:pt x="2151815" y="2595775"/>
                  </a:cubicBezTo>
                  <a:cubicBezTo>
                    <a:pt x="2152284" y="2466831"/>
                    <a:pt x="2152284" y="2338355"/>
                    <a:pt x="2152284" y="2209410"/>
                  </a:cubicBezTo>
                  <a:cubicBezTo>
                    <a:pt x="2152284" y="2205659"/>
                    <a:pt x="2152753" y="2201908"/>
                    <a:pt x="2153221" y="2196750"/>
                  </a:cubicBezTo>
                  <a:cubicBezTo>
                    <a:pt x="2160255" y="2196281"/>
                    <a:pt x="2166350" y="2195812"/>
                    <a:pt x="2172446" y="2195812"/>
                  </a:cubicBezTo>
                  <a:cubicBezTo>
                    <a:pt x="2299984" y="2195812"/>
                    <a:pt x="2427522" y="2196281"/>
                    <a:pt x="2555529" y="2195343"/>
                  </a:cubicBezTo>
                  <a:cubicBezTo>
                    <a:pt x="2572409" y="2195343"/>
                    <a:pt x="2576160" y="2200501"/>
                    <a:pt x="2576160" y="2216443"/>
                  </a:cubicBezTo>
                  <a:cubicBezTo>
                    <a:pt x="2574753" y="2285839"/>
                    <a:pt x="2575223" y="2355704"/>
                    <a:pt x="2575223" y="2425099"/>
                  </a:cubicBezTo>
                  <a:close/>
                  <a:moveTo>
                    <a:pt x="679500" y="3940083"/>
                  </a:moveTo>
                  <a:cubicBezTo>
                    <a:pt x="679969" y="4021670"/>
                    <a:pt x="611980" y="4090128"/>
                    <a:pt x="529455" y="4090597"/>
                  </a:cubicBezTo>
                  <a:cubicBezTo>
                    <a:pt x="446462" y="4090597"/>
                    <a:pt x="379410" y="4024483"/>
                    <a:pt x="379410" y="3941490"/>
                  </a:cubicBezTo>
                  <a:cubicBezTo>
                    <a:pt x="378472" y="3865530"/>
                    <a:pt x="436615" y="3792852"/>
                    <a:pt x="528517" y="3790976"/>
                  </a:cubicBezTo>
                  <a:cubicBezTo>
                    <a:pt x="610104" y="3788632"/>
                    <a:pt x="679031" y="3858027"/>
                    <a:pt x="679500" y="3940083"/>
                  </a:cubicBezTo>
                  <a:close/>
                  <a:moveTo>
                    <a:pt x="3060992" y="3941021"/>
                  </a:moveTo>
                  <a:cubicBezTo>
                    <a:pt x="3060992" y="4023077"/>
                    <a:pt x="2993003" y="4090597"/>
                    <a:pt x="2910010" y="4090128"/>
                  </a:cubicBezTo>
                  <a:cubicBezTo>
                    <a:pt x="2827017" y="4090128"/>
                    <a:pt x="2760434" y="4023077"/>
                    <a:pt x="2760434" y="3940083"/>
                  </a:cubicBezTo>
                  <a:cubicBezTo>
                    <a:pt x="2761372" y="3859903"/>
                    <a:pt x="2822328" y="3791914"/>
                    <a:pt x="2910948" y="3790507"/>
                  </a:cubicBezTo>
                  <a:cubicBezTo>
                    <a:pt x="2993003" y="3789569"/>
                    <a:pt x="3060992" y="3858965"/>
                    <a:pt x="3060992" y="3941021"/>
                  </a:cubicBezTo>
                  <a:close/>
                  <a:moveTo>
                    <a:pt x="2842021" y="1755056"/>
                  </a:moveTo>
                  <a:cubicBezTo>
                    <a:pt x="2797476" y="1868996"/>
                    <a:pt x="2753401" y="1982467"/>
                    <a:pt x="2708856" y="2096407"/>
                  </a:cubicBezTo>
                  <a:cubicBezTo>
                    <a:pt x="2703698" y="2110005"/>
                    <a:pt x="2674158" y="2119852"/>
                    <a:pt x="2661967" y="2110943"/>
                  </a:cubicBezTo>
                  <a:cubicBezTo>
                    <a:pt x="2659154" y="2109068"/>
                    <a:pt x="2658216" y="2102972"/>
                    <a:pt x="2658216" y="2098752"/>
                  </a:cubicBezTo>
                  <a:cubicBezTo>
                    <a:pt x="2658216" y="1974965"/>
                    <a:pt x="2657747" y="1851647"/>
                    <a:pt x="2658685" y="1727860"/>
                  </a:cubicBezTo>
                  <a:cubicBezTo>
                    <a:pt x="2658685" y="1723171"/>
                    <a:pt x="2665718" y="1715200"/>
                    <a:pt x="2669469" y="1715200"/>
                  </a:cubicBezTo>
                  <a:cubicBezTo>
                    <a:pt x="2729018" y="1714731"/>
                    <a:pt x="2789036" y="1714731"/>
                    <a:pt x="2849054" y="1715200"/>
                  </a:cubicBezTo>
                  <a:cubicBezTo>
                    <a:pt x="2850930" y="1715200"/>
                    <a:pt x="2853274" y="1716606"/>
                    <a:pt x="2856557" y="1718013"/>
                  </a:cubicBezTo>
                  <a:cubicBezTo>
                    <a:pt x="2851399" y="1731142"/>
                    <a:pt x="2846710" y="1743333"/>
                    <a:pt x="2842021" y="1755056"/>
                  </a:cubicBezTo>
                  <a:close/>
                  <a:moveTo>
                    <a:pt x="3046457" y="1231774"/>
                  </a:moveTo>
                  <a:cubicBezTo>
                    <a:pt x="2997224" y="1358375"/>
                    <a:pt x="2947521" y="1484975"/>
                    <a:pt x="2898757" y="1612044"/>
                  </a:cubicBezTo>
                  <a:cubicBezTo>
                    <a:pt x="2892661" y="1628455"/>
                    <a:pt x="2885159" y="1634551"/>
                    <a:pt x="2866872" y="1634551"/>
                  </a:cubicBezTo>
                  <a:cubicBezTo>
                    <a:pt x="2804041" y="1633144"/>
                    <a:pt x="2741209" y="1633613"/>
                    <a:pt x="2678847" y="1634551"/>
                  </a:cubicBezTo>
                  <a:cubicBezTo>
                    <a:pt x="2663843" y="1634551"/>
                    <a:pt x="2658216" y="1630800"/>
                    <a:pt x="2658216" y="1614389"/>
                  </a:cubicBezTo>
                  <a:cubicBezTo>
                    <a:pt x="2658685" y="1479817"/>
                    <a:pt x="2658685" y="1345246"/>
                    <a:pt x="2658216" y="1210674"/>
                  </a:cubicBezTo>
                  <a:cubicBezTo>
                    <a:pt x="2658216" y="1195201"/>
                    <a:pt x="2662436" y="1190512"/>
                    <a:pt x="2678378" y="1190043"/>
                  </a:cubicBezTo>
                  <a:cubicBezTo>
                    <a:pt x="2789036" y="1188167"/>
                    <a:pt x="2899225" y="1185823"/>
                    <a:pt x="3009884" y="1183010"/>
                  </a:cubicBezTo>
                  <a:cubicBezTo>
                    <a:pt x="3027232" y="1182541"/>
                    <a:pt x="3044581" y="1181134"/>
                    <a:pt x="3066619" y="1179727"/>
                  </a:cubicBezTo>
                  <a:cubicBezTo>
                    <a:pt x="3058648" y="1200359"/>
                    <a:pt x="3052553" y="1215832"/>
                    <a:pt x="3046457" y="1231774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525AB75-71F5-45A4-A8FF-7E6779B4EB64}"/>
                </a:ext>
              </a:extLst>
            </p:cNvPr>
            <p:cNvSpPr/>
            <p:nvPr/>
          </p:nvSpPr>
          <p:spPr>
            <a:xfrm>
              <a:off x="9384139" y="3721295"/>
              <a:ext cx="154734" cy="150045"/>
            </a:xfrm>
            <a:custGeom>
              <a:avLst/>
              <a:gdLst>
                <a:gd name="connsiteX0" fmla="*/ 6 w 154733"/>
                <a:gd name="connsiteY0" fmla="*/ 78323 h 150044"/>
                <a:gd name="connsiteX1" fmla="*/ 79248 w 154733"/>
                <a:gd name="connsiteY1" fmla="*/ 154283 h 150044"/>
                <a:gd name="connsiteX2" fmla="*/ 154739 w 154733"/>
                <a:gd name="connsiteY2" fmla="*/ 76916 h 150044"/>
                <a:gd name="connsiteX3" fmla="*/ 77841 w 154733"/>
                <a:gd name="connsiteY3" fmla="*/ 18 h 150044"/>
                <a:gd name="connsiteX4" fmla="*/ 6 w 154733"/>
                <a:gd name="connsiteY4" fmla="*/ 78323 h 15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0044">
                  <a:moveTo>
                    <a:pt x="6" y="78323"/>
                  </a:moveTo>
                  <a:cubicBezTo>
                    <a:pt x="6" y="127556"/>
                    <a:pt x="38455" y="155690"/>
                    <a:pt x="79248" y="154283"/>
                  </a:cubicBezTo>
                  <a:cubicBezTo>
                    <a:pt x="123324" y="152876"/>
                    <a:pt x="155208" y="120992"/>
                    <a:pt x="154739" y="76916"/>
                  </a:cubicBezTo>
                  <a:cubicBezTo>
                    <a:pt x="155208" y="34716"/>
                    <a:pt x="123324" y="-920"/>
                    <a:pt x="77841" y="18"/>
                  </a:cubicBezTo>
                  <a:cubicBezTo>
                    <a:pt x="27670" y="956"/>
                    <a:pt x="-463" y="34247"/>
                    <a:pt x="6" y="78323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5E10CAE-2E40-462F-B609-4297866CB4AC}"/>
                </a:ext>
              </a:extLst>
            </p:cNvPr>
            <p:cNvSpPr/>
            <p:nvPr/>
          </p:nvSpPr>
          <p:spPr>
            <a:xfrm>
              <a:off x="7001696" y="3720806"/>
              <a:ext cx="154734" cy="154734"/>
            </a:xfrm>
            <a:custGeom>
              <a:avLst/>
              <a:gdLst>
                <a:gd name="connsiteX0" fmla="*/ 77854 w 154733"/>
                <a:gd name="connsiteY0" fmla="*/ 39 h 154733"/>
                <a:gd name="connsiteX1" fmla="*/ 18 w 154733"/>
                <a:gd name="connsiteY1" fmla="*/ 77406 h 154733"/>
                <a:gd name="connsiteX2" fmla="*/ 76916 w 154733"/>
                <a:gd name="connsiteY2" fmla="*/ 154773 h 154733"/>
                <a:gd name="connsiteX3" fmla="*/ 155221 w 154733"/>
                <a:gd name="connsiteY3" fmla="*/ 78344 h 154733"/>
                <a:gd name="connsiteX4" fmla="*/ 77854 w 154733"/>
                <a:gd name="connsiteY4" fmla="*/ 39 h 15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4733">
                  <a:moveTo>
                    <a:pt x="77854" y="39"/>
                  </a:moveTo>
                  <a:cubicBezTo>
                    <a:pt x="36592" y="-1368"/>
                    <a:pt x="487" y="35674"/>
                    <a:pt x="18" y="77406"/>
                  </a:cubicBezTo>
                  <a:cubicBezTo>
                    <a:pt x="-920" y="119137"/>
                    <a:pt x="34716" y="154303"/>
                    <a:pt x="76916" y="154773"/>
                  </a:cubicBezTo>
                  <a:cubicBezTo>
                    <a:pt x="122398" y="155241"/>
                    <a:pt x="155221" y="123357"/>
                    <a:pt x="155221" y="78344"/>
                  </a:cubicBezTo>
                  <a:cubicBezTo>
                    <a:pt x="157096" y="37550"/>
                    <a:pt x="125681" y="1445"/>
                    <a:pt x="77854" y="39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7D3B914-04E2-4B53-A738-81CCDAAC09BB}"/>
              </a:ext>
            </a:extLst>
          </p:cNvPr>
          <p:cNvGrpSpPr/>
          <p:nvPr/>
        </p:nvGrpSpPr>
        <p:grpSpPr>
          <a:xfrm>
            <a:off x="6706661" y="4816558"/>
            <a:ext cx="2182104" cy="524800"/>
            <a:chOff x="7026500" y="4509120"/>
            <a:chExt cx="1552679" cy="524800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02D8DAE-3099-4429-8A9D-F3CB353AA007}"/>
                </a:ext>
              </a:extLst>
            </p:cNvPr>
            <p:cNvSpPr txBox="1"/>
            <p:nvPr/>
          </p:nvSpPr>
          <p:spPr>
            <a:xfrm>
              <a:off x="7026500" y="4509120"/>
              <a:ext cx="1552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Full Deployment, Stage 2</a:t>
              </a:r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F9EDDD3-C364-4FB9-8809-E22F3A902148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Target Number Expansion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65C9D0D2-C31D-4535-9FD5-FA7D706733E3}"/>
              </a:ext>
            </a:extLst>
          </p:cNvPr>
          <p:cNvGrpSpPr/>
          <p:nvPr/>
        </p:nvGrpSpPr>
        <p:grpSpPr>
          <a:xfrm>
            <a:off x="4556814" y="4808234"/>
            <a:ext cx="2182104" cy="524800"/>
            <a:chOff x="7026500" y="4509120"/>
            <a:chExt cx="1552679" cy="524800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D425F33-A88A-4515-B93C-194C5639E995}"/>
                </a:ext>
              </a:extLst>
            </p:cNvPr>
            <p:cNvSpPr txBox="1"/>
            <p:nvPr/>
          </p:nvSpPr>
          <p:spPr>
            <a:xfrm>
              <a:off x="7026500" y="4509120"/>
              <a:ext cx="1552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Full Deployment, Stage 3</a:t>
              </a:r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4F38B83-0710-48E9-BB3C-2444BB451649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Target all points of sale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6669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E2714A-BE29-4E83-A155-D5802C472B0A}"/>
              </a:ext>
            </a:extLst>
          </p:cNvPr>
          <p:cNvSpPr txBox="1"/>
          <p:nvPr/>
        </p:nvSpPr>
        <p:spPr>
          <a:xfrm>
            <a:off x="0" y="4636280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F1D7A79-2F7C-47C1-9B5E-1F9609BB56A1}"/>
              </a:ext>
            </a:extLst>
          </p:cNvPr>
          <p:cNvGrpSpPr/>
          <p:nvPr/>
        </p:nvGrpSpPr>
        <p:grpSpPr>
          <a:xfrm>
            <a:off x="3953043" y="1301422"/>
            <a:ext cx="4117512" cy="1980330"/>
            <a:chOff x="2591472" y="4529905"/>
            <a:chExt cx="2892231" cy="139102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3149EBD-3769-46E7-87F2-48B8D2807F5A}"/>
                </a:ext>
              </a:extLst>
            </p:cNvPr>
            <p:cNvGrpSpPr/>
            <p:nvPr userDrawn="1"/>
          </p:nvGrpSpPr>
          <p:grpSpPr>
            <a:xfrm>
              <a:off x="2591472" y="4529905"/>
              <a:ext cx="2513902" cy="1391026"/>
              <a:chOff x="1618104" y="4774278"/>
              <a:chExt cx="2513902" cy="1391026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BFE1F68-DAE9-4986-8BDB-E9B1A89F0E24}"/>
                  </a:ext>
                </a:extLst>
              </p:cNvPr>
              <p:cNvSpPr/>
              <p:nvPr userDrawn="1"/>
            </p:nvSpPr>
            <p:spPr>
              <a:xfrm>
                <a:off x="1919176" y="4818888"/>
                <a:ext cx="1881566" cy="117060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A1D8DEF-C0F8-4E0C-9E26-4EFADDAF001E}"/>
                  </a:ext>
                </a:extLst>
              </p:cNvPr>
              <p:cNvGrpSpPr/>
              <p:nvPr userDrawn="1"/>
            </p:nvGrpSpPr>
            <p:grpSpPr>
              <a:xfrm>
                <a:off x="1618104" y="4774278"/>
                <a:ext cx="2513902" cy="1391026"/>
                <a:chOff x="395536" y="2564904"/>
                <a:chExt cx="4749925" cy="2628292"/>
              </a:xfrm>
              <a:solidFill>
                <a:schemeClr val="tx1"/>
              </a:solidFill>
            </p:grpSpPr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FDBD895B-BF33-46ED-88FC-DBBBFF401AA4}"/>
                    </a:ext>
                  </a:extLst>
                </p:cNvPr>
                <p:cNvGrpSpPr/>
                <p:nvPr userDrawn="1"/>
              </p:nvGrpSpPr>
              <p:grpSpPr>
                <a:xfrm>
                  <a:off x="395536" y="2564904"/>
                  <a:ext cx="4749925" cy="2628292"/>
                  <a:chOff x="395536" y="2204864"/>
                  <a:chExt cx="5400600" cy="2988332"/>
                </a:xfrm>
                <a:grpFill/>
              </p:grpSpPr>
              <p:sp>
                <p:nvSpPr>
                  <p:cNvPr id="21" name="Rounded Rectangle 3">
                    <a:extLst>
                      <a:ext uri="{FF2B5EF4-FFF2-40B4-BE49-F238E27FC236}">
                        <a16:creationId xmlns:a16="http://schemas.microsoft.com/office/drawing/2014/main" id="{CAD0CA60-0E5E-45F2-91DC-705577A358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971600" y="2204864"/>
                    <a:ext cx="4248472" cy="2736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8472" h="2736304">
                        <a:moveTo>
                          <a:pt x="144016" y="144016"/>
                        </a:moveTo>
                        <a:lnTo>
                          <a:pt x="144016" y="2520280"/>
                        </a:lnTo>
                        <a:lnTo>
                          <a:pt x="4104456" y="2520280"/>
                        </a:lnTo>
                        <a:lnTo>
                          <a:pt x="4104456" y="144016"/>
                        </a:lnTo>
                        <a:close/>
                        <a:moveTo>
                          <a:pt x="119332" y="0"/>
                        </a:moveTo>
                        <a:lnTo>
                          <a:pt x="4129140" y="0"/>
                        </a:lnTo>
                        <a:cubicBezTo>
                          <a:pt x="4195045" y="0"/>
                          <a:pt x="4248472" y="53427"/>
                          <a:pt x="4248472" y="119332"/>
                        </a:cubicBezTo>
                        <a:lnTo>
                          <a:pt x="4248472" y="2736304"/>
                        </a:lnTo>
                        <a:lnTo>
                          <a:pt x="0" y="2736304"/>
                        </a:lnTo>
                        <a:lnTo>
                          <a:pt x="0" y="119332"/>
                        </a:lnTo>
                        <a:cubicBezTo>
                          <a:pt x="0" y="53427"/>
                          <a:pt x="53427" y="0"/>
                          <a:pt x="119332" y="0"/>
                        </a:cubicBezTo>
                        <a:close/>
                      </a:path>
                    </a:pathLst>
                  </a:cu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2DE98894-C093-4985-BE3B-A80468AEB4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95536" y="4941168"/>
                    <a:ext cx="5400600" cy="144016"/>
                  </a:xfrm>
                  <a:prstGeom prst="rect">
                    <a:avLst/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23" name="Trapezoid 22">
                    <a:extLst>
                      <a:ext uri="{FF2B5EF4-FFF2-40B4-BE49-F238E27FC236}">
                        <a16:creationId xmlns:a16="http://schemas.microsoft.com/office/drawing/2014/main" id="{A1BA2C3E-CC09-422E-B407-EBE5A4EE84E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95536" y="5085184"/>
                    <a:ext cx="5400600" cy="108012"/>
                  </a:xfrm>
                  <a:prstGeom prst="trapezoid">
                    <a:avLst>
                      <a:gd name="adj" fmla="val 129851"/>
                    </a:avLst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</p:grp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4CCEA71B-7FEA-4770-A09C-E833A2EA576A}"/>
                    </a:ext>
                  </a:extLst>
                </p:cNvPr>
                <p:cNvSpPr/>
                <p:nvPr userDrawn="1"/>
              </p:nvSpPr>
              <p:spPr>
                <a:xfrm>
                  <a:off x="2518470" y="5009698"/>
                  <a:ext cx="504056" cy="4571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en-US" sz="270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E6C89EC-951F-4BD7-AF8B-604AE431EADA}"/>
                </a:ext>
              </a:extLst>
            </p:cNvPr>
            <p:cNvGrpSpPr/>
            <p:nvPr userDrawn="1"/>
          </p:nvGrpSpPr>
          <p:grpSpPr>
            <a:xfrm>
              <a:off x="4346521" y="4706362"/>
              <a:ext cx="981407" cy="1214570"/>
              <a:chOff x="-1940789" y="4697306"/>
              <a:chExt cx="981407" cy="121457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52DFEA5-DBA5-4676-8559-447B1A5E4F26}"/>
                  </a:ext>
                </a:extLst>
              </p:cNvPr>
              <p:cNvSpPr/>
              <p:nvPr userDrawn="1"/>
            </p:nvSpPr>
            <p:spPr>
              <a:xfrm>
                <a:off x="-1881566" y="4758350"/>
                <a:ext cx="866582" cy="112494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3ADE78EF-DB01-4DB2-95D3-80472F88A6E3}"/>
                  </a:ext>
                </a:extLst>
              </p:cNvPr>
              <p:cNvGrpSpPr/>
              <p:nvPr userDrawn="1"/>
            </p:nvGrpSpPr>
            <p:grpSpPr>
              <a:xfrm>
                <a:off x="-1940789" y="4697306"/>
                <a:ext cx="981407" cy="1214570"/>
                <a:chOff x="7452320" y="1988840"/>
                <a:chExt cx="1512168" cy="2088232"/>
              </a:xfrm>
            </p:grpSpPr>
            <p:sp>
              <p:nvSpPr>
                <p:cNvPr id="15" name="Rounded Rectangle 1">
                  <a:extLst>
                    <a:ext uri="{FF2B5EF4-FFF2-40B4-BE49-F238E27FC236}">
                      <a16:creationId xmlns:a16="http://schemas.microsoft.com/office/drawing/2014/main" id="{B962921A-12C3-4C64-AC6A-2831DD3BFB02}"/>
                    </a:ext>
                  </a:extLst>
                </p:cNvPr>
                <p:cNvSpPr/>
                <p:nvPr userDrawn="1"/>
              </p:nvSpPr>
              <p:spPr>
                <a:xfrm>
                  <a:off x="7452320" y="1988840"/>
                  <a:ext cx="1512168" cy="2088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088232">
                      <a:moveTo>
                        <a:pt x="167516" y="181585"/>
                      </a:moveTo>
                      <a:lnTo>
                        <a:pt x="167516" y="1906647"/>
                      </a:lnTo>
                      <a:lnTo>
                        <a:pt x="1344652" y="1906647"/>
                      </a:lnTo>
                      <a:lnTo>
                        <a:pt x="1344652" y="181585"/>
                      </a:lnTo>
                      <a:close/>
                      <a:moveTo>
                        <a:pt x="90110" y="0"/>
                      </a:moveTo>
                      <a:lnTo>
                        <a:pt x="1422058" y="0"/>
                      </a:lnTo>
                      <a:cubicBezTo>
                        <a:pt x="1471824" y="0"/>
                        <a:pt x="1512168" y="40344"/>
                        <a:pt x="1512168" y="90110"/>
                      </a:cubicBezTo>
                      <a:lnTo>
                        <a:pt x="1512168" y="1998122"/>
                      </a:lnTo>
                      <a:cubicBezTo>
                        <a:pt x="1512168" y="2047888"/>
                        <a:pt x="1471824" y="2088232"/>
                        <a:pt x="1422058" y="2088232"/>
                      </a:cubicBezTo>
                      <a:lnTo>
                        <a:pt x="90110" y="2088232"/>
                      </a:lnTo>
                      <a:cubicBezTo>
                        <a:pt x="40344" y="2088232"/>
                        <a:pt x="0" y="2047888"/>
                        <a:pt x="0" y="1998122"/>
                      </a:cubicBezTo>
                      <a:lnTo>
                        <a:pt x="0" y="90110"/>
                      </a:lnTo>
                      <a:cubicBezTo>
                        <a:pt x="0" y="40344"/>
                        <a:pt x="40344" y="0"/>
                        <a:pt x="901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3B188041-B207-4CDD-88B9-B5FC3D862622}"/>
                    </a:ext>
                  </a:extLst>
                </p:cNvPr>
                <p:cNvSpPr/>
                <p:nvPr userDrawn="1"/>
              </p:nvSpPr>
              <p:spPr>
                <a:xfrm>
                  <a:off x="8160965" y="3933056"/>
                  <a:ext cx="94878" cy="94878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EE687A4-7DE9-4ADC-B3C8-70B70635CC9A}"/>
                </a:ext>
              </a:extLst>
            </p:cNvPr>
            <p:cNvGrpSpPr/>
            <p:nvPr userDrawn="1"/>
          </p:nvGrpSpPr>
          <p:grpSpPr>
            <a:xfrm>
              <a:off x="5056500" y="5206313"/>
              <a:ext cx="427203" cy="711251"/>
              <a:chOff x="-684584" y="5278238"/>
              <a:chExt cx="427203" cy="711251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559369C-9961-4A04-BF7E-59231B9CCC5A}"/>
                  </a:ext>
                </a:extLst>
              </p:cNvPr>
              <p:cNvSpPr/>
              <p:nvPr userDrawn="1"/>
            </p:nvSpPr>
            <p:spPr>
              <a:xfrm>
                <a:off x="-648007" y="5329968"/>
                <a:ext cx="360040" cy="59105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08C6743B-548F-4F4D-9A5F-380573690B51}"/>
                  </a:ext>
                </a:extLst>
              </p:cNvPr>
              <p:cNvGrpSpPr/>
              <p:nvPr userDrawn="1"/>
            </p:nvGrpSpPr>
            <p:grpSpPr>
              <a:xfrm>
                <a:off x="-684584" y="5278238"/>
                <a:ext cx="427203" cy="711251"/>
                <a:chOff x="701317" y="1844824"/>
                <a:chExt cx="2371375" cy="3948112"/>
              </a:xfrm>
            </p:grpSpPr>
            <p:sp>
              <p:nvSpPr>
                <p:cNvPr id="10" name="Freeform 6">
                  <a:extLst>
                    <a:ext uri="{FF2B5EF4-FFF2-40B4-BE49-F238E27FC236}">
                      <a16:creationId xmlns:a16="http://schemas.microsoft.com/office/drawing/2014/main" id="{96CFFB94-3508-4B18-BCE9-00E07B21A7F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01317" y="1844824"/>
                  <a:ext cx="2371375" cy="3948112"/>
                </a:xfrm>
                <a:custGeom>
                  <a:avLst/>
                  <a:gdLst>
                    <a:gd name="T0" fmla="*/ 530 w 566"/>
                    <a:gd name="T1" fmla="*/ 0 h 1053"/>
                    <a:gd name="T2" fmla="*/ 36 w 566"/>
                    <a:gd name="T3" fmla="*/ 0 h 1053"/>
                    <a:gd name="T4" fmla="*/ 0 w 566"/>
                    <a:gd name="T5" fmla="*/ 36 h 1053"/>
                    <a:gd name="T6" fmla="*/ 0 w 566"/>
                    <a:gd name="T7" fmla="*/ 1017 h 1053"/>
                    <a:gd name="T8" fmla="*/ 36 w 566"/>
                    <a:gd name="T9" fmla="*/ 1053 h 1053"/>
                    <a:gd name="T10" fmla="*/ 530 w 566"/>
                    <a:gd name="T11" fmla="*/ 1053 h 1053"/>
                    <a:gd name="T12" fmla="*/ 566 w 566"/>
                    <a:gd name="T13" fmla="*/ 1017 h 1053"/>
                    <a:gd name="T14" fmla="*/ 566 w 566"/>
                    <a:gd name="T15" fmla="*/ 36 h 1053"/>
                    <a:gd name="T16" fmla="*/ 530 w 566"/>
                    <a:gd name="T17" fmla="*/ 0 h 1053"/>
                    <a:gd name="T18" fmla="*/ 520 w 566"/>
                    <a:gd name="T19" fmla="*/ 911 h 1053"/>
                    <a:gd name="T20" fmla="*/ 48 w 566"/>
                    <a:gd name="T21" fmla="*/ 911 h 1053"/>
                    <a:gd name="T22" fmla="*/ 48 w 566"/>
                    <a:gd name="T23" fmla="*/ 108 h 1053"/>
                    <a:gd name="T24" fmla="*/ 520 w 566"/>
                    <a:gd name="T25" fmla="*/ 108 h 1053"/>
                    <a:gd name="T26" fmla="*/ 520 w 566"/>
                    <a:gd name="T27" fmla="*/ 911 h 10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6" h="1053">
                      <a:moveTo>
                        <a:pt x="530" y="0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16" y="0"/>
                        <a:pt x="0" y="16"/>
                        <a:pt x="0" y="36"/>
                      </a:cubicBezTo>
                      <a:cubicBezTo>
                        <a:pt x="0" y="1017"/>
                        <a:pt x="0" y="1017"/>
                        <a:pt x="0" y="1017"/>
                      </a:cubicBezTo>
                      <a:cubicBezTo>
                        <a:pt x="0" y="1037"/>
                        <a:pt x="16" y="1053"/>
                        <a:pt x="36" y="1053"/>
                      </a:cubicBezTo>
                      <a:cubicBezTo>
                        <a:pt x="530" y="1053"/>
                        <a:pt x="530" y="1053"/>
                        <a:pt x="530" y="1053"/>
                      </a:cubicBezTo>
                      <a:cubicBezTo>
                        <a:pt x="550" y="1053"/>
                        <a:pt x="566" y="1037"/>
                        <a:pt x="566" y="1017"/>
                      </a:cubicBezTo>
                      <a:cubicBezTo>
                        <a:pt x="566" y="36"/>
                        <a:pt x="566" y="36"/>
                        <a:pt x="566" y="36"/>
                      </a:cubicBezTo>
                      <a:cubicBezTo>
                        <a:pt x="566" y="16"/>
                        <a:pt x="550" y="0"/>
                        <a:pt x="530" y="0"/>
                      </a:cubicBezTo>
                      <a:close/>
                      <a:moveTo>
                        <a:pt x="520" y="911"/>
                      </a:moveTo>
                      <a:cubicBezTo>
                        <a:pt x="48" y="911"/>
                        <a:pt x="48" y="911"/>
                        <a:pt x="48" y="911"/>
                      </a:cubicBezTo>
                      <a:cubicBezTo>
                        <a:pt x="48" y="108"/>
                        <a:pt x="48" y="108"/>
                        <a:pt x="48" y="108"/>
                      </a:cubicBezTo>
                      <a:cubicBezTo>
                        <a:pt x="520" y="108"/>
                        <a:pt x="520" y="108"/>
                        <a:pt x="520" y="108"/>
                      </a:cubicBezTo>
                      <a:lnTo>
                        <a:pt x="520" y="9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1" name="Rounded Rectangle 60">
                  <a:extLst>
                    <a:ext uri="{FF2B5EF4-FFF2-40B4-BE49-F238E27FC236}">
                      <a16:creationId xmlns:a16="http://schemas.microsoft.com/office/drawing/2014/main" id="{33FAF432-BB9C-4769-90C7-FBE740084ED7}"/>
                    </a:ext>
                  </a:extLst>
                </p:cNvPr>
                <p:cNvSpPr/>
                <p:nvPr/>
              </p:nvSpPr>
              <p:spPr>
                <a:xfrm>
                  <a:off x="1707005" y="2042848"/>
                  <a:ext cx="360000" cy="36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C989E870-1D1F-4E8E-A82E-08116B157AF8}"/>
                    </a:ext>
                  </a:extLst>
                </p:cNvPr>
                <p:cNvSpPr/>
                <p:nvPr/>
              </p:nvSpPr>
              <p:spPr>
                <a:xfrm>
                  <a:off x="1715855" y="5362110"/>
                  <a:ext cx="342299" cy="342299"/>
                </a:xfrm>
                <a:prstGeom prst="ellipse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</p:grpSp>
      <p:grpSp>
        <p:nvGrpSpPr>
          <p:cNvPr id="24" name="Graphic 25">
            <a:extLst>
              <a:ext uri="{FF2B5EF4-FFF2-40B4-BE49-F238E27FC236}">
                <a16:creationId xmlns:a16="http://schemas.microsoft.com/office/drawing/2014/main" id="{A474F0DA-4A18-42EF-B28C-67D0F2513BBF}"/>
              </a:ext>
            </a:extLst>
          </p:cNvPr>
          <p:cNvGrpSpPr/>
          <p:nvPr/>
        </p:nvGrpSpPr>
        <p:grpSpPr>
          <a:xfrm>
            <a:off x="3352523" y="3143491"/>
            <a:ext cx="1293645" cy="859652"/>
            <a:chOff x="342288" y="5278574"/>
            <a:chExt cx="1920177" cy="1275995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0BDD3B-CFE8-44ED-843F-7D3F198F6C43}"/>
                </a:ext>
              </a:extLst>
            </p:cNvPr>
            <p:cNvSpPr/>
            <p:nvPr/>
          </p:nvSpPr>
          <p:spPr>
            <a:xfrm>
              <a:off x="342288" y="5278574"/>
              <a:ext cx="1920177" cy="1275995"/>
            </a:xfrm>
            <a:custGeom>
              <a:avLst/>
              <a:gdLst>
                <a:gd name="connsiteX0" fmla="*/ 1895460 w 1920176"/>
                <a:gd name="connsiteY0" fmla="*/ 616030 h 1274796"/>
                <a:gd name="connsiteX1" fmla="*/ 1829939 w 1920176"/>
                <a:gd name="connsiteY1" fmla="*/ 539306 h 1274796"/>
                <a:gd name="connsiteX2" fmla="*/ 1633135 w 1920176"/>
                <a:gd name="connsiteY2" fmla="*/ 367101 h 1274796"/>
                <a:gd name="connsiteX3" fmla="*/ 1431946 w 1920176"/>
                <a:gd name="connsiteY3" fmla="*/ 220229 h 1274796"/>
                <a:gd name="connsiteX4" fmla="*/ 1122124 w 1920176"/>
                <a:gd name="connsiteY4" fmla="*/ 73112 h 1274796"/>
                <a:gd name="connsiteX5" fmla="*/ 816931 w 1920176"/>
                <a:gd name="connsiteY5" fmla="*/ 2964 h 1274796"/>
                <a:gd name="connsiteX6" fmla="*/ 573360 w 1920176"/>
                <a:gd name="connsiteY6" fmla="*/ 15630 h 1274796"/>
                <a:gd name="connsiteX7" fmla="*/ 289114 w 1920176"/>
                <a:gd name="connsiteY7" fmla="*/ 113058 h 1274796"/>
                <a:gd name="connsiteX8" fmla="*/ 102052 w 1920176"/>
                <a:gd name="connsiteY8" fmla="*/ 262123 h 1274796"/>
                <a:gd name="connsiteX9" fmla="*/ 56991 w 1920176"/>
                <a:gd name="connsiteY9" fmla="*/ 711266 h 1274796"/>
                <a:gd name="connsiteX10" fmla="*/ 258180 w 1920176"/>
                <a:gd name="connsiteY10" fmla="*/ 899302 h 1274796"/>
                <a:gd name="connsiteX11" fmla="*/ 549977 w 1920176"/>
                <a:gd name="connsiteY11" fmla="*/ 1050316 h 1274796"/>
                <a:gd name="connsiteX12" fmla="*/ 879772 w 1920176"/>
                <a:gd name="connsiteY12" fmla="*/ 1181844 h 1274796"/>
                <a:gd name="connsiteX13" fmla="*/ 1159634 w 1920176"/>
                <a:gd name="connsiteY13" fmla="*/ 1270503 h 1274796"/>
                <a:gd name="connsiteX14" fmla="*/ 1272163 w 1920176"/>
                <a:gd name="connsiteY14" fmla="*/ 1270503 h 1274796"/>
                <a:gd name="connsiteX15" fmla="*/ 1408076 w 1920176"/>
                <a:gd name="connsiteY15" fmla="*/ 1214239 h 1274796"/>
                <a:gd name="connsiteX16" fmla="*/ 1738844 w 1920176"/>
                <a:gd name="connsiteY16" fmla="*/ 964579 h 1274796"/>
                <a:gd name="connsiteX17" fmla="*/ 1786584 w 1920176"/>
                <a:gd name="connsiteY17" fmla="*/ 967258 h 1274796"/>
                <a:gd name="connsiteX18" fmla="*/ 1807775 w 1920176"/>
                <a:gd name="connsiteY18" fmla="*/ 927069 h 1274796"/>
                <a:gd name="connsiteX19" fmla="*/ 1784879 w 1920176"/>
                <a:gd name="connsiteY19" fmla="*/ 918301 h 1274796"/>
                <a:gd name="connsiteX20" fmla="*/ 1836029 w 1920176"/>
                <a:gd name="connsiteY20" fmla="*/ 859600 h 1274796"/>
                <a:gd name="connsiteX21" fmla="*/ 1910805 w 1920176"/>
                <a:gd name="connsiteY21" fmla="*/ 735136 h 1274796"/>
                <a:gd name="connsiteX22" fmla="*/ 1895460 w 1920176"/>
                <a:gd name="connsiteY22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07775 w 1920177"/>
                <a:gd name="connsiteY17" fmla="*/ 927069 h 1274796"/>
                <a:gd name="connsiteX18" fmla="*/ 1784879 w 1920177"/>
                <a:gd name="connsiteY18" fmla="*/ 918301 h 1274796"/>
                <a:gd name="connsiteX19" fmla="*/ 1836029 w 1920177"/>
                <a:gd name="connsiteY19" fmla="*/ 859600 h 1274796"/>
                <a:gd name="connsiteX20" fmla="*/ 1910805 w 1920177"/>
                <a:gd name="connsiteY20" fmla="*/ 735136 h 1274796"/>
                <a:gd name="connsiteX21" fmla="*/ 1895460 w 1920177"/>
                <a:gd name="connsiteY21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784879 w 1920177"/>
                <a:gd name="connsiteY17" fmla="*/ 918301 h 1274796"/>
                <a:gd name="connsiteX18" fmla="*/ 1836029 w 1920177"/>
                <a:gd name="connsiteY18" fmla="*/ 859600 h 1274796"/>
                <a:gd name="connsiteX19" fmla="*/ 1910805 w 1920177"/>
                <a:gd name="connsiteY19" fmla="*/ 735136 h 1274796"/>
                <a:gd name="connsiteX20" fmla="*/ 1895460 w 1920177"/>
                <a:gd name="connsiteY20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6419"/>
                <a:gd name="connsiteX1" fmla="*/ 1829939 w 1920177"/>
                <a:gd name="connsiteY1" fmla="*/ 539306 h 1276419"/>
                <a:gd name="connsiteX2" fmla="*/ 1633135 w 1920177"/>
                <a:gd name="connsiteY2" fmla="*/ 367101 h 1276419"/>
                <a:gd name="connsiteX3" fmla="*/ 1431946 w 1920177"/>
                <a:gd name="connsiteY3" fmla="*/ 220229 h 1276419"/>
                <a:gd name="connsiteX4" fmla="*/ 1122124 w 1920177"/>
                <a:gd name="connsiteY4" fmla="*/ 73112 h 1276419"/>
                <a:gd name="connsiteX5" fmla="*/ 816931 w 1920177"/>
                <a:gd name="connsiteY5" fmla="*/ 2964 h 1276419"/>
                <a:gd name="connsiteX6" fmla="*/ 573360 w 1920177"/>
                <a:gd name="connsiteY6" fmla="*/ 15630 h 1276419"/>
                <a:gd name="connsiteX7" fmla="*/ 289114 w 1920177"/>
                <a:gd name="connsiteY7" fmla="*/ 113058 h 1276419"/>
                <a:gd name="connsiteX8" fmla="*/ 102052 w 1920177"/>
                <a:gd name="connsiteY8" fmla="*/ 262123 h 1276419"/>
                <a:gd name="connsiteX9" fmla="*/ 56991 w 1920177"/>
                <a:gd name="connsiteY9" fmla="*/ 711266 h 1276419"/>
                <a:gd name="connsiteX10" fmla="*/ 258180 w 1920177"/>
                <a:gd name="connsiteY10" fmla="*/ 899302 h 1276419"/>
                <a:gd name="connsiteX11" fmla="*/ 549977 w 1920177"/>
                <a:gd name="connsiteY11" fmla="*/ 1050316 h 1276419"/>
                <a:gd name="connsiteX12" fmla="*/ 879772 w 1920177"/>
                <a:gd name="connsiteY12" fmla="*/ 1181844 h 1276419"/>
                <a:gd name="connsiteX13" fmla="*/ 1159634 w 1920177"/>
                <a:gd name="connsiteY13" fmla="*/ 1270503 h 1276419"/>
                <a:gd name="connsiteX14" fmla="*/ 1272163 w 1920177"/>
                <a:gd name="connsiteY14" fmla="*/ 1270503 h 1276419"/>
                <a:gd name="connsiteX15" fmla="*/ 1414234 w 1920177"/>
                <a:gd name="connsiteY15" fmla="*/ 1211160 h 1276419"/>
                <a:gd name="connsiteX16" fmla="*/ 1738844 w 1920177"/>
                <a:gd name="connsiteY16" fmla="*/ 964579 h 1276419"/>
                <a:gd name="connsiteX17" fmla="*/ 1836029 w 1920177"/>
                <a:gd name="connsiteY17" fmla="*/ 859600 h 1276419"/>
                <a:gd name="connsiteX18" fmla="*/ 1910805 w 1920177"/>
                <a:gd name="connsiteY18" fmla="*/ 735136 h 1276419"/>
                <a:gd name="connsiteX19" fmla="*/ 1895460 w 1920177"/>
                <a:gd name="connsiteY19" fmla="*/ 616030 h 1276419"/>
                <a:gd name="connsiteX0" fmla="*/ 1895460 w 1920177"/>
                <a:gd name="connsiteY0" fmla="*/ 616030 h 1275785"/>
                <a:gd name="connsiteX1" fmla="*/ 1829939 w 1920177"/>
                <a:gd name="connsiteY1" fmla="*/ 539306 h 1275785"/>
                <a:gd name="connsiteX2" fmla="*/ 1633135 w 1920177"/>
                <a:gd name="connsiteY2" fmla="*/ 367101 h 1275785"/>
                <a:gd name="connsiteX3" fmla="*/ 1431946 w 1920177"/>
                <a:gd name="connsiteY3" fmla="*/ 220229 h 1275785"/>
                <a:gd name="connsiteX4" fmla="*/ 1122124 w 1920177"/>
                <a:gd name="connsiteY4" fmla="*/ 73112 h 1275785"/>
                <a:gd name="connsiteX5" fmla="*/ 816931 w 1920177"/>
                <a:gd name="connsiteY5" fmla="*/ 2964 h 1275785"/>
                <a:gd name="connsiteX6" fmla="*/ 573360 w 1920177"/>
                <a:gd name="connsiteY6" fmla="*/ 15630 h 1275785"/>
                <a:gd name="connsiteX7" fmla="*/ 289114 w 1920177"/>
                <a:gd name="connsiteY7" fmla="*/ 113058 h 1275785"/>
                <a:gd name="connsiteX8" fmla="*/ 102052 w 1920177"/>
                <a:gd name="connsiteY8" fmla="*/ 262123 h 1275785"/>
                <a:gd name="connsiteX9" fmla="*/ 56991 w 1920177"/>
                <a:gd name="connsiteY9" fmla="*/ 711266 h 1275785"/>
                <a:gd name="connsiteX10" fmla="*/ 258180 w 1920177"/>
                <a:gd name="connsiteY10" fmla="*/ 899302 h 1275785"/>
                <a:gd name="connsiteX11" fmla="*/ 549977 w 1920177"/>
                <a:gd name="connsiteY11" fmla="*/ 1050316 h 1275785"/>
                <a:gd name="connsiteX12" fmla="*/ 879772 w 1920177"/>
                <a:gd name="connsiteY12" fmla="*/ 1181844 h 1275785"/>
                <a:gd name="connsiteX13" fmla="*/ 1159634 w 1920177"/>
                <a:gd name="connsiteY13" fmla="*/ 1270503 h 1275785"/>
                <a:gd name="connsiteX14" fmla="*/ 1272163 w 1920177"/>
                <a:gd name="connsiteY14" fmla="*/ 1270503 h 1275785"/>
                <a:gd name="connsiteX15" fmla="*/ 1420392 w 1920177"/>
                <a:gd name="connsiteY15" fmla="*/ 1220396 h 1275785"/>
                <a:gd name="connsiteX16" fmla="*/ 1738844 w 1920177"/>
                <a:gd name="connsiteY16" fmla="*/ 964579 h 1275785"/>
                <a:gd name="connsiteX17" fmla="*/ 1836029 w 1920177"/>
                <a:gd name="connsiteY17" fmla="*/ 859600 h 1275785"/>
                <a:gd name="connsiteX18" fmla="*/ 1910805 w 1920177"/>
                <a:gd name="connsiteY18" fmla="*/ 735136 h 1275785"/>
                <a:gd name="connsiteX19" fmla="*/ 1895460 w 1920177"/>
                <a:gd name="connsiteY19" fmla="*/ 616030 h 1275785"/>
                <a:gd name="connsiteX0" fmla="*/ 1895460 w 1920177"/>
                <a:gd name="connsiteY0" fmla="*/ 616030 h 1275995"/>
                <a:gd name="connsiteX1" fmla="*/ 1829939 w 1920177"/>
                <a:gd name="connsiteY1" fmla="*/ 539306 h 1275995"/>
                <a:gd name="connsiteX2" fmla="*/ 1633135 w 1920177"/>
                <a:gd name="connsiteY2" fmla="*/ 367101 h 1275995"/>
                <a:gd name="connsiteX3" fmla="*/ 1431946 w 1920177"/>
                <a:gd name="connsiteY3" fmla="*/ 220229 h 1275995"/>
                <a:gd name="connsiteX4" fmla="*/ 1122124 w 1920177"/>
                <a:gd name="connsiteY4" fmla="*/ 73112 h 1275995"/>
                <a:gd name="connsiteX5" fmla="*/ 816931 w 1920177"/>
                <a:gd name="connsiteY5" fmla="*/ 2964 h 1275995"/>
                <a:gd name="connsiteX6" fmla="*/ 573360 w 1920177"/>
                <a:gd name="connsiteY6" fmla="*/ 15630 h 1275995"/>
                <a:gd name="connsiteX7" fmla="*/ 289114 w 1920177"/>
                <a:gd name="connsiteY7" fmla="*/ 113058 h 1275995"/>
                <a:gd name="connsiteX8" fmla="*/ 102052 w 1920177"/>
                <a:gd name="connsiteY8" fmla="*/ 262123 h 1275995"/>
                <a:gd name="connsiteX9" fmla="*/ 56991 w 1920177"/>
                <a:gd name="connsiteY9" fmla="*/ 711266 h 1275995"/>
                <a:gd name="connsiteX10" fmla="*/ 258180 w 1920177"/>
                <a:gd name="connsiteY10" fmla="*/ 899302 h 1275995"/>
                <a:gd name="connsiteX11" fmla="*/ 549977 w 1920177"/>
                <a:gd name="connsiteY11" fmla="*/ 1050316 h 1275995"/>
                <a:gd name="connsiteX12" fmla="*/ 879772 w 1920177"/>
                <a:gd name="connsiteY12" fmla="*/ 1181844 h 1275995"/>
                <a:gd name="connsiteX13" fmla="*/ 1159634 w 1920177"/>
                <a:gd name="connsiteY13" fmla="*/ 1270503 h 1275995"/>
                <a:gd name="connsiteX14" fmla="*/ 1272163 w 1920177"/>
                <a:gd name="connsiteY14" fmla="*/ 1270503 h 1275995"/>
                <a:gd name="connsiteX15" fmla="*/ 1417313 w 1920177"/>
                <a:gd name="connsiteY15" fmla="*/ 1217317 h 1275995"/>
                <a:gd name="connsiteX16" fmla="*/ 1738844 w 1920177"/>
                <a:gd name="connsiteY16" fmla="*/ 964579 h 1275995"/>
                <a:gd name="connsiteX17" fmla="*/ 1836029 w 1920177"/>
                <a:gd name="connsiteY17" fmla="*/ 859600 h 1275995"/>
                <a:gd name="connsiteX18" fmla="*/ 1910805 w 1920177"/>
                <a:gd name="connsiteY18" fmla="*/ 735136 h 1275995"/>
                <a:gd name="connsiteX19" fmla="*/ 1895460 w 1920177"/>
                <a:gd name="connsiteY19" fmla="*/ 616030 h 127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20177" h="1275995">
                  <a:moveTo>
                    <a:pt x="1895460" y="616030"/>
                  </a:moveTo>
                  <a:cubicBezTo>
                    <a:pt x="1875244" y="588994"/>
                    <a:pt x="1853809" y="563175"/>
                    <a:pt x="1829939" y="539306"/>
                  </a:cubicBezTo>
                  <a:cubicBezTo>
                    <a:pt x="1768560" y="476952"/>
                    <a:pt x="1701822" y="420930"/>
                    <a:pt x="1633135" y="367101"/>
                  </a:cubicBezTo>
                  <a:cubicBezTo>
                    <a:pt x="1567614" y="315952"/>
                    <a:pt x="1502094" y="264558"/>
                    <a:pt x="1431946" y="220229"/>
                  </a:cubicBezTo>
                  <a:cubicBezTo>
                    <a:pt x="1334518" y="158605"/>
                    <a:pt x="1230513" y="111353"/>
                    <a:pt x="1122124" y="73112"/>
                  </a:cubicBezTo>
                  <a:cubicBezTo>
                    <a:pt x="1022991" y="38038"/>
                    <a:pt x="921909" y="12220"/>
                    <a:pt x="816931" y="2964"/>
                  </a:cubicBezTo>
                  <a:cubicBezTo>
                    <a:pt x="735334" y="-4100"/>
                    <a:pt x="653982" y="1990"/>
                    <a:pt x="573360" y="15630"/>
                  </a:cubicBezTo>
                  <a:cubicBezTo>
                    <a:pt x="473496" y="32680"/>
                    <a:pt x="378017" y="63369"/>
                    <a:pt x="289114" y="113058"/>
                  </a:cubicBezTo>
                  <a:cubicBezTo>
                    <a:pt x="218478" y="152516"/>
                    <a:pt x="153201" y="198551"/>
                    <a:pt x="102052" y="262123"/>
                  </a:cubicBezTo>
                  <a:cubicBezTo>
                    <a:pt x="-4389" y="394381"/>
                    <a:pt x="-40681" y="562932"/>
                    <a:pt x="56991" y="711266"/>
                  </a:cubicBezTo>
                  <a:cubicBezTo>
                    <a:pt x="108872" y="789939"/>
                    <a:pt x="180238" y="848396"/>
                    <a:pt x="258180" y="899302"/>
                  </a:cubicBezTo>
                  <a:cubicBezTo>
                    <a:pt x="350250" y="959464"/>
                    <a:pt x="448896" y="1007204"/>
                    <a:pt x="549977" y="1050316"/>
                  </a:cubicBezTo>
                  <a:cubicBezTo>
                    <a:pt x="658853" y="1096594"/>
                    <a:pt x="769921" y="1137758"/>
                    <a:pt x="879772" y="1181844"/>
                  </a:cubicBezTo>
                  <a:cubicBezTo>
                    <a:pt x="970867" y="1218379"/>
                    <a:pt x="1061719" y="1255645"/>
                    <a:pt x="1159634" y="1270503"/>
                  </a:cubicBezTo>
                  <a:cubicBezTo>
                    <a:pt x="1197144" y="1276105"/>
                    <a:pt x="1229217" y="1279367"/>
                    <a:pt x="1272163" y="1270503"/>
                  </a:cubicBezTo>
                  <a:cubicBezTo>
                    <a:pt x="1315109" y="1261639"/>
                    <a:pt x="1374444" y="1241674"/>
                    <a:pt x="1417313" y="1217317"/>
                  </a:cubicBezTo>
                  <a:cubicBezTo>
                    <a:pt x="1538367" y="1148630"/>
                    <a:pt x="1669058" y="1024199"/>
                    <a:pt x="1738844" y="964579"/>
                  </a:cubicBezTo>
                  <a:cubicBezTo>
                    <a:pt x="1808630" y="904960"/>
                    <a:pt x="1807369" y="897840"/>
                    <a:pt x="1836029" y="859600"/>
                  </a:cubicBezTo>
                  <a:cubicBezTo>
                    <a:pt x="1865988" y="821116"/>
                    <a:pt x="1893268" y="781414"/>
                    <a:pt x="1910805" y="735136"/>
                  </a:cubicBezTo>
                  <a:cubicBezTo>
                    <a:pt x="1926637" y="692268"/>
                    <a:pt x="1922983" y="653053"/>
                    <a:pt x="1895460" y="616030"/>
                  </a:cubicBezTo>
                  <a:close/>
                </a:path>
              </a:pathLst>
            </a:custGeom>
            <a:solidFill>
              <a:schemeClr val="accent6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9DA7D57-CB2C-4F8E-9CDC-55D25A10E773}"/>
                </a:ext>
              </a:extLst>
            </p:cNvPr>
            <p:cNvSpPr/>
            <p:nvPr/>
          </p:nvSpPr>
          <p:spPr>
            <a:xfrm>
              <a:off x="388529" y="5703379"/>
              <a:ext cx="1373967" cy="810074"/>
            </a:xfrm>
            <a:custGeom>
              <a:avLst/>
              <a:gdLst>
                <a:gd name="connsiteX0" fmla="*/ 1373526 w 1373967"/>
                <a:gd name="connsiteY0" fmla="*/ 753142 h 810074"/>
                <a:gd name="connsiteX1" fmla="*/ 1205950 w 1373967"/>
                <a:gd name="connsiteY1" fmla="*/ 809894 h 810074"/>
                <a:gd name="connsiteX2" fmla="*/ 1036425 w 1373967"/>
                <a:gd name="connsiteY2" fmla="*/ 784319 h 810074"/>
                <a:gd name="connsiteX3" fmla="*/ 640623 w 1373967"/>
                <a:gd name="connsiteY3" fmla="*/ 639395 h 810074"/>
                <a:gd name="connsiteX4" fmla="*/ 279896 w 1373967"/>
                <a:gd name="connsiteY4" fmla="*/ 474741 h 810074"/>
                <a:gd name="connsiteX5" fmla="*/ 44119 w 1373967"/>
                <a:gd name="connsiteY5" fmla="*/ 277449 h 810074"/>
                <a:gd name="connsiteX6" fmla="*/ 33 w 1373967"/>
                <a:gd name="connsiteY6" fmla="*/ 87465 h 810074"/>
                <a:gd name="connsiteX7" fmla="*/ 66041 w 1373967"/>
                <a:gd name="connsiteY7" fmla="*/ 10740 h 810074"/>
                <a:gd name="connsiteX8" fmla="*/ 368068 w 1373967"/>
                <a:gd name="connsiteY8" fmla="*/ 85516 h 810074"/>
                <a:gd name="connsiteX9" fmla="*/ 587038 w 1373967"/>
                <a:gd name="connsiteY9" fmla="*/ 267707 h 810074"/>
                <a:gd name="connsiteX10" fmla="*/ 935100 w 1373967"/>
                <a:gd name="connsiteY10" fmla="*/ 548056 h 810074"/>
                <a:gd name="connsiteX11" fmla="*/ 1215693 w 1373967"/>
                <a:gd name="connsiteY11" fmla="*/ 704672 h 810074"/>
                <a:gd name="connsiteX12" fmla="*/ 1373526 w 1373967"/>
                <a:gd name="connsiteY12" fmla="*/ 753142 h 81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3967" h="810074">
                  <a:moveTo>
                    <a:pt x="1373526" y="753142"/>
                  </a:moveTo>
                  <a:cubicBezTo>
                    <a:pt x="1382051" y="766295"/>
                    <a:pt x="1264894" y="805997"/>
                    <a:pt x="1205950" y="809894"/>
                  </a:cubicBezTo>
                  <a:cubicBezTo>
                    <a:pt x="1156992" y="811843"/>
                    <a:pt x="1086600" y="797715"/>
                    <a:pt x="1036425" y="784319"/>
                  </a:cubicBezTo>
                  <a:cubicBezTo>
                    <a:pt x="976507" y="768487"/>
                    <a:pt x="728065" y="674956"/>
                    <a:pt x="640623" y="639395"/>
                  </a:cubicBezTo>
                  <a:cubicBezTo>
                    <a:pt x="561463" y="606269"/>
                    <a:pt x="375132" y="539531"/>
                    <a:pt x="279896" y="474741"/>
                  </a:cubicBezTo>
                  <a:cubicBezTo>
                    <a:pt x="192941" y="420425"/>
                    <a:pt x="82847" y="336150"/>
                    <a:pt x="44119" y="277449"/>
                  </a:cubicBezTo>
                  <a:cubicBezTo>
                    <a:pt x="10507" y="218506"/>
                    <a:pt x="-697" y="176368"/>
                    <a:pt x="33" y="87465"/>
                  </a:cubicBezTo>
                  <a:cubicBezTo>
                    <a:pt x="5148" y="47519"/>
                    <a:pt x="30480" y="24624"/>
                    <a:pt x="66041" y="10740"/>
                  </a:cubicBezTo>
                  <a:cubicBezTo>
                    <a:pt x="126446" y="-13130"/>
                    <a:pt x="242142" y="-951"/>
                    <a:pt x="368068" y="85516"/>
                  </a:cubicBezTo>
                  <a:cubicBezTo>
                    <a:pt x="428717" y="134961"/>
                    <a:pt x="500083" y="190982"/>
                    <a:pt x="587038" y="267707"/>
                  </a:cubicBezTo>
                  <a:cubicBezTo>
                    <a:pt x="730988" y="386082"/>
                    <a:pt x="911717" y="531493"/>
                    <a:pt x="935100" y="548056"/>
                  </a:cubicBezTo>
                  <a:cubicBezTo>
                    <a:pt x="1020593" y="608218"/>
                    <a:pt x="1117777" y="665700"/>
                    <a:pt x="1215693" y="704672"/>
                  </a:cubicBezTo>
                  <a:cubicBezTo>
                    <a:pt x="1313852" y="755334"/>
                    <a:pt x="1357694" y="735849"/>
                    <a:pt x="1373526" y="7531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AD5BB1C-B4C2-40DD-BA1E-EAFEB0CFBE97}"/>
                </a:ext>
              </a:extLst>
            </p:cNvPr>
            <p:cNvSpPr/>
            <p:nvPr/>
          </p:nvSpPr>
          <p:spPr>
            <a:xfrm>
              <a:off x="419739" y="5303974"/>
              <a:ext cx="1825422" cy="1109932"/>
            </a:xfrm>
            <a:custGeom>
              <a:avLst/>
              <a:gdLst>
                <a:gd name="connsiteX0" fmla="*/ 1831405 w 1831613"/>
                <a:gd name="connsiteY0" fmla="*/ 677342 h 1104823"/>
                <a:gd name="connsiteX1" fmla="*/ 1831162 w 1831613"/>
                <a:gd name="connsiteY1" fmla="*/ 653716 h 1104823"/>
                <a:gd name="connsiteX2" fmla="*/ 1824098 w 1831613"/>
                <a:gd name="connsiteY2" fmla="*/ 635692 h 1104823"/>
                <a:gd name="connsiteX3" fmla="*/ 1747617 w 1831613"/>
                <a:gd name="connsiteY3" fmla="*/ 538507 h 1104823"/>
                <a:gd name="connsiteX4" fmla="*/ 1524994 w 1831613"/>
                <a:gd name="connsiteY4" fmla="*/ 346087 h 1104823"/>
                <a:gd name="connsiteX5" fmla="*/ 1378121 w 1831613"/>
                <a:gd name="connsiteY5" fmla="*/ 237942 h 1104823"/>
                <a:gd name="connsiteX6" fmla="*/ 945053 w 1831613"/>
                <a:gd name="connsiteY6" fmla="*/ 43086 h 1104823"/>
                <a:gd name="connsiteX7" fmla="*/ 720481 w 1831613"/>
                <a:gd name="connsiteY7" fmla="*/ 3384 h 1104823"/>
                <a:gd name="connsiteX8" fmla="*/ 583594 w 1831613"/>
                <a:gd name="connsiteY8" fmla="*/ 5576 h 1104823"/>
                <a:gd name="connsiteX9" fmla="*/ 245519 w 1831613"/>
                <a:gd name="connsiteY9" fmla="*/ 96428 h 1104823"/>
                <a:gd name="connsiteX10" fmla="*/ 26549 w 1831613"/>
                <a:gd name="connsiteY10" fmla="*/ 262786 h 1104823"/>
                <a:gd name="connsiteX11" fmla="*/ 0 w 1831613"/>
                <a:gd name="connsiteY11" fmla="*/ 301757 h 1104823"/>
                <a:gd name="connsiteX12" fmla="*/ 104492 w 1831613"/>
                <a:gd name="connsiteY12" fmla="*/ 282759 h 1104823"/>
                <a:gd name="connsiteX13" fmla="*/ 252826 w 1831613"/>
                <a:gd name="connsiteY13" fmla="*/ 318807 h 1104823"/>
                <a:gd name="connsiteX14" fmla="*/ 388982 w 1831613"/>
                <a:gd name="connsiteY14" fmla="*/ 386276 h 1104823"/>
                <a:gd name="connsiteX15" fmla="*/ 549738 w 1831613"/>
                <a:gd name="connsiteY15" fmla="*/ 495639 h 1104823"/>
                <a:gd name="connsiteX16" fmla="*/ 739236 w 1831613"/>
                <a:gd name="connsiteY16" fmla="*/ 655421 h 1104823"/>
                <a:gd name="connsiteX17" fmla="*/ 739236 w 1831613"/>
                <a:gd name="connsiteY17" fmla="*/ 655421 h 1104823"/>
                <a:gd name="connsiteX18" fmla="*/ 968192 w 1831613"/>
                <a:gd name="connsiteY18" fmla="*/ 833471 h 1104823"/>
                <a:gd name="connsiteX19" fmla="*/ 968192 w 1831613"/>
                <a:gd name="connsiteY19" fmla="*/ 833471 h 1104823"/>
                <a:gd name="connsiteX20" fmla="*/ 1216390 w 1831613"/>
                <a:gd name="connsiteY20" fmla="*/ 1002996 h 1104823"/>
                <a:gd name="connsiteX21" fmla="*/ 1343047 w 1831613"/>
                <a:gd name="connsiteY21" fmla="*/ 1085810 h 1104823"/>
                <a:gd name="connsiteX22" fmla="*/ 1386646 w 1831613"/>
                <a:gd name="connsiteY22" fmla="*/ 1104808 h 1104823"/>
                <a:gd name="connsiteX23" fmla="*/ 1441449 w 1831613"/>
                <a:gd name="connsiteY23" fmla="*/ 1076310 h 1104823"/>
                <a:gd name="connsiteX24" fmla="*/ 1791460 w 1831613"/>
                <a:gd name="connsiteY24" fmla="*/ 766733 h 1104823"/>
                <a:gd name="connsiteX25" fmla="*/ 1831405 w 1831613"/>
                <a:gd name="connsiteY25" fmla="*/ 677342 h 1104823"/>
                <a:gd name="connsiteX26" fmla="*/ 840318 w 1831613"/>
                <a:gd name="connsiteY26" fmla="*/ 736286 h 1104823"/>
                <a:gd name="connsiteX27" fmla="*/ 841779 w 1831613"/>
                <a:gd name="connsiteY27" fmla="*/ 738235 h 1104823"/>
                <a:gd name="connsiteX28" fmla="*/ 840318 w 1831613"/>
                <a:gd name="connsiteY28" fmla="*/ 736286 h 1104823"/>
                <a:gd name="connsiteX29" fmla="*/ 1254631 w 1831613"/>
                <a:gd name="connsiteY29" fmla="*/ 1026135 h 1104823"/>
                <a:gd name="connsiteX30" fmla="*/ 1254631 w 1831613"/>
                <a:gd name="connsiteY30" fmla="*/ 1026135 h 1104823"/>
                <a:gd name="connsiteX31" fmla="*/ 1256092 w 1831613"/>
                <a:gd name="connsiteY31" fmla="*/ 1028083 h 1104823"/>
                <a:gd name="connsiteX32" fmla="*/ 1254631 w 1831613"/>
                <a:gd name="connsiteY32" fmla="*/ 1026135 h 1104823"/>
                <a:gd name="connsiteX0" fmla="*/ 1791460 w 1833764"/>
                <a:gd name="connsiteY0" fmla="*/ 766733 h 1104823"/>
                <a:gd name="connsiteX1" fmla="*/ 1831162 w 1833764"/>
                <a:gd name="connsiteY1" fmla="*/ 653716 h 1104823"/>
                <a:gd name="connsiteX2" fmla="*/ 1824098 w 1833764"/>
                <a:gd name="connsiteY2" fmla="*/ 635692 h 1104823"/>
                <a:gd name="connsiteX3" fmla="*/ 1747617 w 1833764"/>
                <a:gd name="connsiteY3" fmla="*/ 538507 h 1104823"/>
                <a:gd name="connsiteX4" fmla="*/ 1524994 w 1833764"/>
                <a:gd name="connsiteY4" fmla="*/ 346087 h 1104823"/>
                <a:gd name="connsiteX5" fmla="*/ 1378121 w 1833764"/>
                <a:gd name="connsiteY5" fmla="*/ 237942 h 1104823"/>
                <a:gd name="connsiteX6" fmla="*/ 945053 w 1833764"/>
                <a:gd name="connsiteY6" fmla="*/ 43086 h 1104823"/>
                <a:gd name="connsiteX7" fmla="*/ 720481 w 1833764"/>
                <a:gd name="connsiteY7" fmla="*/ 3384 h 1104823"/>
                <a:gd name="connsiteX8" fmla="*/ 583594 w 1833764"/>
                <a:gd name="connsiteY8" fmla="*/ 5576 h 1104823"/>
                <a:gd name="connsiteX9" fmla="*/ 245519 w 1833764"/>
                <a:gd name="connsiteY9" fmla="*/ 96428 h 1104823"/>
                <a:gd name="connsiteX10" fmla="*/ 26549 w 1833764"/>
                <a:gd name="connsiteY10" fmla="*/ 262786 h 1104823"/>
                <a:gd name="connsiteX11" fmla="*/ 0 w 1833764"/>
                <a:gd name="connsiteY11" fmla="*/ 301757 h 1104823"/>
                <a:gd name="connsiteX12" fmla="*/ 104492 w 1833764"/>
                <a:gd name="connsiteY12" fmla="*/ 282759 h 1104823"/>
                <a:gd name="connsiteX13" fmla="*/ 252826 w 1833764"/>
                <a:gd name="connsiteY13" fmla="*/ 318807 h 1104823"/>
                <a:gd name="connsiteX14" fmla="*/ 388982 w 1833764"/>
                <a:gd name="connsiteY14" fmla="*/ 386276 h 1104823"/>
                <a:gd name="connsiteX15" fmla="*/ 549738 w 1833764"/>
                <a:gd name="connsiteY15" fmla="*/ 495639 h 1104823"/>
                <a:gd name="connsiteX16" fmla="*/ 739236 w 1833764"/>
                <a:gd name="connsiteY16" fmla="*/ 655421 h 1104823"/>
                <a:gd name="connsiteX17" fmla="*/ 739236 w 1833764"/>
                <a:gd name="connsiteY17" fmla="*/ 655421 h 1104823"/>
                <a:gd name="connsiteX18" fmla="*/ 968192 w 1833764"/>
                <a:gd name="connsiteY18" fmla="*/ 833471 h 1104823"/>
                <a:gd name="connsiteX19" fmla="*/ 968192 w 1833764"/>
                <a:gd name="connsiteY19" fmla="*/ 833471 h 1104823"/>
                <a:gd name="connsiteX20" fmla="*/ 1216390 w 1833764"/>
                <a:gd name="connsiteY20" fmla="*/ 1002996 h 1104823"/>
                <a:gd name="connsiteX21" fmla="*/ 1343047 w 1833764"/>
                <a:gd name="connsiteY21" fmla="*/ 1085810 h 1104823"/>
                <a:gd name="connsiteX22" fmla="*/ 1386646 w 1833764"/>
                <a:gd name="connsiteY22" fmla="*/ 1104808 h 1104823"/>
                <a:gd name="connsiteX23" fmla="*/ 1441449 w 1833764"/>
                <a:gd name="connsiteY23" fmla="*/ 1076310 h 1104823"/>
                <a:gd name="connsiteX24" fmla="*/ 1791460 w 1833764"/>
                <a:gd name="connsiteY24" fmla="*/ 766733 h 1104823"/>
                <a:gd name="connsiteX25" fmla="*/ 840318 w 1833764"/>
                <a:gd name="connsiteY25" fmla="*/ 736286 h 1104823"/>
                <a:gd name="connsiteX26" fmla="*/ 841779 w 1833764"/>
                <a:gd name="connsiteY26" fmla="*/ 738235 h 1104823"/>
                <a:gd name="connsiteX27" fmla="*/ 840318 w 1833764"/>
                <a:gd name="connsiteY27" fmla="*/ 736286 h 1104823"/>
                <a:gd name="connsiteX28" fmla="*/ 1254631 w 1833764"/>
                <a:gd name="connsiteY28" fmla="*/ 1026135 h 1104823"/>
                <a:gd name="connsiteX29" fmla="*/ 1254631 w 1833764"/>
                <a:gd name="connsiteY29" fmla="*/ 1026135 h 1104823"/>
                <a:gd name="connsiteX30" fmla="*/ 1256092 w 1833764"/>
                <a:gd name="connsiteY30" fmla="*/ 1028083 h 1104823"/>
                <a:gd name="connsiteX31" fmla="*/ 1254631 w 1833764"/>
                <a:gd name="connsiteY31" fmla="*/ 1026135 h 1104823"/>
                <a:gd name="connsiteX0" fmla="*/ 1791460 w 1834540"/>
                <a:gd name="connsiteY0" fmla="*/ 766733 h 1104823"/>
                <a:gd name="connsiteX1" fmla="*/ 1824098 w 1834540"/>
                <a:gd name="connsiteY1" fmla="*/ 635692 h 1104823"/>
                <a:gd name="connsiteX2" fmla="*/ 1747617 w 1834540"/>
                <a:gd name="connsiteY2" fmla="*/ 538507 h 1104823"/>
                <a:gd name="connsiteX3" fmla="*/ 1524994 w 1834540"/>
                <a:gd name="connsiteY3" fmla="*/ 346087 h 1104823"/>
                <a:gd name="connsiteX4" fmla="*/ 1378121 w 1834540"/>
                <a:gd name="connsiteY4" fmla="*/ 237942 h 1104823"/>
                <a:gd name="connsiteX5" fmla="*/ 945053 w 1834540"/>
                <a:gd name="connsiteY5" fmla="*/ 43086 h 1104823"/>
                <a:gd name="connsiteX6" fmla="*/ 720481 w 1834540"/>
                <a:gd name="connsiteY6" fmla="*/ 3384 h 1104823"/>
                <a:gd name="connsiteX7" fmla="*/ 583594 w 1834540"/>
                <a:gd name="connsiteY7" fmla="*/ 5576 h 1104823"/>
                <a:gd name="connsiteX8" fmla="*/ 245519 w 1834540"/>
                <a:gd name="connsiteY8" fmla="*/ 96428 h 1104823"/>
                <a:gd name="connsiteX9" fmla="*/ 26549 w 1834540"/>
                <a:gd name="connsiteY9" fmla="*/ 262786 h 1104823"/>
                <a:gd name="connsiteX10" fmla="*/ 0 w 1834540"/>
                <a:gd name="connsiteY10" fmla="*/ 301757 h 1104823"/>
                <a:gd name="connsiteX11" fmla="*/ 104492 w 1834540"/>
                <a:gd name="connsiteY11" fmla="*/ 282759 h 1104823"/>
                <a:gd name="connsiteX12" fmla="*/ 252826 w 1834540"/>
                <a:gd name="connsiteY12" fmla="*/ 318807 h 1104823"/>
                <a:gd name="connsiteX13" fmla="*/ 388982 w 1834540"/>
                <a:gd name="connsiteY13" fmla="*/ 386276 h 1104823"/>
                <a:gd name="connsiteX14" fmla="*/ 549738 w 1834540"/>
                <a:gd name="connsiteY14" fmla="*/ 495639 h 1104823"/>
                <a:gd name="connsiteX15" fmla="*/ 739236 w 1834540"/>
                <a:gd name="connsiteY15" fmla="*/ 655421 h 1104823"/>
                <a:gd name="connsiteX16" fmla="*/ 739236 w 1834540"/>
                <a:gd name="connsiteY16" fmla="*/ 655421 h 1104823"/>
                <a:gd name="connsiteX17" fmla="*/ 968192 w 1834540"/>
                <a:gd name="connsiteY17" fmla="*/ 833471 h 1104823"/>
                <a:gd name="connsiteX18" fmla="*/ 968192 w 1834540"/>
                <a:gd name="connsiteY18" fmla="*/ 833471 h 1104823"/>
                <a:gd name="connsiteX19" fmla="*/ 1216390 w 1834540"/>
                <a:gd name="connsiteY19" fmla="*/ 1002996 h 1104823"/>
                <a:gd name="connsiteX20" fmla="*/ 1343047 w 1834540"/>
                <a:gd name="connsiteY20" fmla="*/ 1085810 h 1104823"/>
                <a:gd name="connsiteX21" fmla="*/ 1386646 w 1834540"/>
                <a:gd name="connsiteY21" fmla="*/ 1104808 h 1104823"/>
                <a:gd name="connsiteX22" fmla="*/ 1441449 w 1834540"/>
                <a:gd name="connsiteY22" fmla="*/ 1076310 h 1104823"/>
                <a:gd name="connsiteX23" fmla="*/ 1791460 w 1834540"/>
                <a:gd name="connsiteY23" fmla="*/ 766733 h 1104823"/>
                <a:gd name="connsiteX24" fmla="*/ 840318 w 1834540"/>
                <a:gd name="connsiteY24" fmla="*/ 736286 h 1104823"/>
                <a:gd name="connsiteX25" fmla="*/ 841779 w 1834540"/>
                <a:gd name="connsiteY25" fmla="*/ 738235 h 1104823"/>
                <a:gd name="connsiteX26" fmla="*/ 840318 w 1834540"/>
                <a:gd name="connsiteY26" fmla="*/ 736286 h 1104823"/>
                <a:gd name="connsiteX27" fmla="*/ 1254631 w 1834540"/>
                <a:gd name="connsiteY27" fmla="*/ 1026135 h 1104823"/>
                <a:gd name="connsiteX28" fmla="*/ 1254631 w 1834540"/>
                <a:gd name="connsiteY28" fmla="*/ 1026135 h 1104823"/>
                <a:gd name="connsiteX29" fmla="*/ 1256092 w 1834540"/>
                <a:gd name="connsiteY29" fmla="*/ 1028083 h 1104823"/>
                <a:gd name="connsiteX30" fmla="*/ 1254631 w 1834540"/>
                <a:gd name="connsiteY30" fmla="*/ 1026135 h 1104823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26625"/>
                <a:gd name="connsiteY0" fmla="*/ 754418 h 1109932"/>
                <a:gd name="connsiteX1" fmla="*/ 1824098 w 1826625"/>
                <a:gd name="connsiteY1" fmla="*/ 635692 h 1109932"/>
                <a:gd name="connsiteX2" fmla="*/ 1747617 w 1826625"/>
                <a:gd name="connsiteY2" fmla="*/ 538507 h 1109932"/>
                <a:gd name="connsiteX3" fmla="*/ 1524994 w 1826625"/>
                <a:gd name="connsiteY3" fmla="*/ 346087 h 1109932"/>
                <a:gd name="connsiteX4" fmla="*/ 1378121 w 1826625"/>
                <a:gd name="connsiteY4" fmla="*/ 237942 h 1109932"/>
                <a:gd name="connsiteX5" fmla="*/ 945053 w 1826625"/>
                <a:gd name="connsiteY5" fmla="*/ 43086 h 1109932"/>
                <a:gd name="connsiteX6" fmla="*/ 720481 w 1826625"/>
                <a:gd name="connsiteY6" fmla="*/ 3384 h 1109932"/>
                <a:gd name="connsiteX7" fmla="*/ 583594 w 1826625"/>
                <a:gd name="connsiteY7" fmla="*/ 5576 h 1109932"/>
                <a:gd name="connsiteX8" fmla="*/ 245519 w 1826625"/>
                <a:gd name="connsiteY8" fmla="*/ 96428 h 1109932"/>
                <a:gd name="connsiteX9" fmla="*/ 26549 w 1826625"/>
                <a:gd name="connsiteY9" fmla="*/ 262786 h 1109932"/>
                <a:gd name="connsiteX10" fmla="*/ 0 w 1826625"/>
                <a:gd name="connsiteY10" fmla="*/ 301757 h 1109932"/>
                <a:gd name="connsiteX11" fmla="*/ 104492 w 1826625"/>
                <a:gd name="connsiteY11" fmla="*/ 282759 h 1109932"/>
                <a:gd name="connsiteX12" fmla="*/ 252826 w 1826625"/>
                <a:gd name="connsiteY12" fmla="*/ 318807 h 1109932"/>
                <a:gd name="connsiteX13" fmla="*/ 388982 w 1826625"/>
                <a:gd name="connsiteY13" fmla="*/ 386276 h 1109932"/>
                <a:gd name="connsiteX14" fmla="*/ 549738 w 1826625"/>
                <a:gd name="connsiteY14" fmla="*/ 495639 h 1109932"/>
                <a:gd name="connsiteX15" fmla="*/ 739236 w 1826625"/>
                <a:gd name="connsiteY15" fmla="*/ 655421 h 1109932"/>
                <a:gd name="connsiteX16" fmla="*/ 739236 w 1826625"/>
                <a:gd name="connsiteY16" fmla="*/ 655421 h 1109932"/>
                <a:gd name="connsiteX17" fmla="*/ 968192 w 1826625"/>
                <a:gd name="connsiteY17" fmla="*/ 833471 h 1109932"/>
                <a:gd name="connsiteX18" fmla="*/ 968192 w 1826625"/>
                <a:gd name="connsiteY18" fmla="*/ 833471 h 1109932"/>
                <a:gd name="connsiteX19" fmla="*/ 1216390 w 1826625"/>
                <a:gd name="connsiteY19" fmla="*/ 1002996 h 1109932"/>
                <a:gd name="connsiteX20" fmla="*/ 1343047 w 1826625"/>
                <a:gd name="connsiteY20" fmla="*/ 1085810 h 1109932"/>
                <a:gd name="connsiteX21" fmla="*/ 1386646 w 1826625"/>
                <a:gd name="connsiteY21" fmla="*/ 1104808 h 1109932"/>
                <a:gd name="connsiteX22" fmla="*/ 1441449 w 1826625"/>
                <a:gd name="connsiteY22" fmla="*/ 1076310 h 1109932"/>
                <a:gd name="connsiteX23" fmla="*/ 1782224 w 1826625"/>
                <a:gd name="connsiteY23" fmla="*/ 754418 h 1109932"/>
                <a:gd name="connsiteX24" fmla="*/ 840318 w 1826625"/>
                <a:gd name="connsiteY24" fmla="*/ 736286 h 1109932"/>
                <a:gd name="connsiteX25" fmla="*/ 841779 w 1826625"/>
                <a:gd name="connsiteY25" fmla="*/ 738235 h 1109932"/>
                <a:gd name="connsiteX26" fmla="*/ 840318 w 1826625"/>
                <a:gd name="connsiteY26" fmla="*/ 736286 h 1109932"/>
                <a:gd name="connsiteX27" fmla="*/ 1254631 w 1826625"/>
                <a:gd name="connsiteY27" fmla="*/ 1026135 h 1109932"/>
                <a:gd name="connsiteX28" fmla="*/ 1254631 w 1826625"/>
                <a:gd name="connsiteY28" fmla="*/ 1026135 h 1109932"/>
                <a:gd name="connsiteX29" fmla="*/ 1256092 w 1826625"/>
                <a:gd name="connsiteY29" fmla="*/ 1028083 h 1109932"/>
                <a:gd name="connsiteX30" fmla="*/ 1254631 w 1826625"/>
                <a:gd name="connsiteY30" fmla="*/ 1026135 h 1109932"/>
                <a:gd name="connsiteX0" fmla="*/ 1782224 w 1825422"/>
                <a:gd name="connsiteY0" fmla="*/ 754418 h 1109932"/>
                <a:gd name="connsiteX1" fmla="*/ 1824098 w 1825422"/>
                <a:gd name="connsiteY1" fmla="*/ 635692 h 1109932"/>
                <a:gd name="connsiteX2" fmla="*/ 1747617 w 1825422"/>
                <a:gd name="connsiteY2" fmla="*/ 538507 h 1109932"/>
                <a:gd name="connsiteX3" fmla="*/ 1524994 w 1825422"/>
                <a:gd name="connsiteY3" fmla="*/ 346087 h 1109932"/>
                <a:gd name="connsiteX4" fmla="*/ 1378121 w 1825422"/>
                <a:gd name="connsiteY4" fmla="*/ 237942 h 1109932"/>
                <a:gd name="connsiteX5" fmla="*/ 945053 w 1825422"/>
                <a:gd name="connsiteY5" fmla="*/ 43086 h 1109932"/>
                <a:gd name="connsiteX6" fmla="*/ 720481 w 1825422"/>
                <a:gd name="connsiteY6" fmla="*/ 3384 h 1109932"/>
                <a:gd name="connsiteX7" fmla="*/ 583594 w 1825422"/>
                <a:gd name="connsiteY7" fmla="*/ 5576 h 1109932"/>
                <a:gd name="connsiteX8" fmla="*/ 245519 w 1825422"/>
                <a:gd name="connsiteY8" fmla="*/ 96428 h 1109932"/>
                <a:gd name="connsiteX9" fmla="*/ 26549 w 1825422"/>
                <a:gd name="connsiteY9" fmla="*/ 262786 h 1109932"/>
                <a:gd name="connsiteX10" fmla="*/ 0 w 1825422"/>
                <a:gd name="connsiteY10" fmla="*/ 301757 h 1109932"/>
                <a:gd name="connsiteX11" fmla="*/ 104492 w 1825422"/>
                <a:gd name="connsiteY11" fmla="*/ 282759 h 1109932"/>
                <a:gd name="connsiteX12" fmla="*/ 252826 w 1825422"/>
                <a:gd name="connsiteY12" fmla="*/ 318807 h 1109932"/>
                <a:gd name="connsiteX13" fmla="*/ 388982 w 1825422"/>
                <a:gd name="connsiteY13" fmla="*/ 386276 h 1109932"/>
                <a:gd name="connsiteX14" fmla="*/ 549738 w 1825422"/>
                <a:gd name="connsiteY14" fmla="*/ 495639 h 1109932"/>
                <a:gd name="connsiteX15" fmla="*/ 739236 w 1825422"/>
                <a:gd name="connsiteY15" fmla="*/ 655421 h 1109932"/>
                <a:gd name="connsiteX16" fmla="*/ 739236 w 1825422"/>
                <a:gd name="connsiteY16" fmla="*/ 655421 h 1109932"/>
                <a:gd name="connsiteX17" fmla="*/ 968192 w 1825422"/>
                <a:gd name="connsiteY17" fmla="*/ 833471 h 1109932"/>
                <a:gd name="connsiteX18" fmla="*/ 968192 w 1825422"/>
                <a:gd name="connsiteY18" fmla="*/ 833471 h 1109932"/>
                <a:gd name="connsiteX19" fmla="*/ 1216390 w 1825422"/>
                <a:gd name="connsiteY19" fmla="*/ 1002996 h 1109932"/>
                <a:gd name="connsiteX20" fmla="*/ 1343047 w 1825422"/>
                <a:gd name="connsiteY20" fmla="*/ 1085810 h 1109932"/>
                <a:gd name="connsiteX21" fmla="*/ 1386646 w 1825422"/>
                <a:gd name="connsiteY21" fmla="*/ 1104808 h 1109932"/>
                <a:gd name="connsiteX22" fmla="*/ 1441449 w 1825422"/>
                <a:gd name="connsiteY22" fmla="*/ 1076310 h 1109932"/>
                <a:gd name="connsiteX23" fmla="*/ 1782224 w 1825422"/>
                <a:gd name="connsiteY23" fmla="*/ 754418 h 1109932"/>
                <a:gd name="connsiteX24" fmla="*/ 840318 w 1825422"/>
                <a:gd name="connsiteY24" fmla="*/ 736286 h 1109932"/>
                <a:gd name="connsiteX25" fmla="*/ 841779 w 1825422"/>
                <a:gd name="connsiteY25" fmla="*/ 738235 h 1109932"/>
                <a:gd name="connsiteX26" fmla="*/ 840318 w 1825422"/>
                <a:gd name="connsiteY26" fmla="*/ 736286 h 1109932"/>
                <a:gd name="connsiteX27" fmla="*/ 1254631 w 1825422"/>
                <a:gd name="connsiteY27" fmla="*/ 1026135 h 1109932"/>
                <a:gd name="connsiteX28" fmla="*/ 1254631 w 1825422"/>
                <a:gd name="connsiteY28" fmla="*/ 1026135 h 1109932"/>
                <a:gd name="connsiteX29" fmla="*/ 1256092 w 1825422"/>
                <a:gd name="connsiteY29" fmla="*/ 1028083 h 1109932"/>
                <a:gd name="connsiteX30" fmla="*/ 1254631 w 1825422"/>
                <a:gd name="connsiteY30" fmla="*/ 1026135 h 110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25422" h="1109932">
                  <a:moveTo>
                    <a:pt x="1782224" y="754418"/>
                  </a:moveTo>
                  <a:cubicBezTo>
                    <a:pt x="1824448" y="705612"/>
                    <a:pt x="1828326" y="661414"/>
                    <a:pt x="1824098" y="635692"/>
                  </a:cubicBezTo>
                  <a:cubicBezTo>
                    <a:pt x="1804612" y="598669"/>
                    <a:pt x="1776358" y="568223"/>
                    <a:pt x="1747617" y="538507"/>
                  </a:cubicBezTo>
                  <a:cubicBezTo>
                    <a:pt x="1678687" y="468359"/>
                    <a:pt x="1602693" y="406249"/>
                    <a:pt x="1524994" y="346087"/>
                  </a:cubicBezTo>
                  <a:cubicBezTo>
                    <a:pt x="1488702" y="318076"/>
                    <a:pt x="1390786" y="245980"/>
                    <a:pt x="1378121" y="237942"/>
                  </a:cubicBezTo>
                  <a:cubicBezTo>
                    <a:pt x="1244401" y="149526"/>
                    <a:pt x="1098746" y="86928"/>
                    <a:pt x="945053" y="43086"/>
                  </a:cubicBezTo>
                  <a:cubicBezTo>
                    <a:pt x="871495" y="22139"/>
                    <a:pt x="796962" y="7768"/>
                    <a:pt x="720481" y="3384"/>
                  </a:cubicBezTo>
                  <a:cubicBezTo>
                    <a:pt x="710982" y="-26"/>
                    <a:pt x="654717" y="-2949"/>
                    <a:pt x="583594" y="5576"/>
                  </a:cubicBezTo>
                  <a:cubicBezTo>
                    <a:pt x="466437" y="19703"/>
                    <a:pt x="352690" y="45765"/>
                    <a:pt x="245519" y="96428"/>
                  </a:cubicBezTo>
                  <a:cubicBezTo>
                    <a:pt x="160756" y="136373"/>
                    <a:pt x="84762" y="187766"/>
                    <a:pt x="26549" y="262786"/>
                  </a:cubicBezTo>
                  <a:cubicBezTo>
                    <a:pt x="17537" y="274477"/>
                    <a:pt x="8525" y="286169"/>
                    <a:pt x="0" y="301757"/>
                  </a:cubicBezTo>
                  <a:cubicBezTo>
                    <a:pt x="35318" y="286169"/>
                    <a:pt x="69418" y="280323"/>
                    <a:pt x="104492" y="282759"/>
                  </a:cubicBezTo>
                  <a:cubicBezTo>
                    <a:pt x="155885" y="286169"/>
                    <a:pt x="205086" y="300052"/>
                    <a:pt x="252826" y="318807"/>
                  </a:cubicBezTo>
                  <a:cubicBezTo>
                    <a:pt x="300079" y="337318"/>
                    <a:pt x="344652" y="361432"/>
                    <a:pt x="388982" y="386276"/>
                  </a:cubicBezTo>
                  <a:cubicBezTo>
                    <a:pt x="408467" y="398455"/>
                    <a:pt x="532688" y="482973"/>
                    <a:pt x="549738" y="495639"/>
                  </a:cubicBezTo>
                  <a:cubicBezTo>
                    <a:pt x="569955" y="511958"/>
                    <a:pt x="718776" y="640320"/>
                    <a:pt x="739236" y="655421"/>
                  </a:cubicBezTo>
                  <a:lnTo>
                    <a:pt x="739236" y="655421"/>
                  </a:lnTo>
                  <a:cubicBezTo>
                    <a:pt x="772118" y="684649"/>
                    <a:pt x="926054" y="803755"/>
                    <a:pt x="968192" y="833471"/>
                  </a:cubicBezTo>
                  <a:lnTo>
                    <a:pt x="968192" y="833471"/>
                  </a:lnTo>
                  <a:lnTo>
                    <a:pt x="1216390" y="1002996"/>
                  </a:lnTo>
                  <a:cubicBezTo>
                    <a:pt x="1228812" y="1012251"/>
                    <a:pt x="1320151" y="1072900"/>
                    <a:pt x="1343047" y="1085810"/>
                  </a:cubicBezTo>
                  <a:cubicBezTo>
                    <a:pt x="1354982" y="1094335"/>
                    <a:pt x="1385184" y="1105295"/>
                    <a:pt x="1386646" y="1104808"/>
                  </a:cubicBezTo>
                  <a:cubicBezTo>
                    <a:pt x="1406131" y="1097745"/>
                    <a:pt x="1375519" y="1134708"/>
                    <a:pt x="1441449" y="1076310"/>
                  </a:cubicBezTo>
                  <a:cubicBezTo>
                    <a:pt x="1507379" y="1017912"/>
                    <a:pt x="1748580" y="799576"/>
                    <a:pt x="1782224" y="754418"/>
                  </a:cubicBezTo>
                  <a:close/>
                  <a:moveTo>
                    <a:pt x="840318" y="736286"/>
                  </a:moveTo>
                  <a:cubicBezTo>
                    <a:pt x="840805" y="736773"/>
                    <a:pt x="841292" y="737504"/>
                    <a:pt x="841779" y="738235"/>
                  </a:cubicBezTo>
                  <a:cubicBezTo>
                    <a:pt x="841292" y="737504"/>
                    <a:pt x="840805" y="736773"/>
                    <a:pt x="840318" y="736286"/>
                  </a:cubicBezTo>
                  <a:close/>
                  <a:moveTo>
                    <a:pt x="1254631" y="1026135"/>
                  </a:moveTo>
                  <a:lnTo>
                    <a:pt x="1254631" y="1026135"/>
                  </a:lnTo>
                  <a:cubicBezTo>
                    <a:pt x="1255361" y="1026378"/>
                    <a:pt x="1255605" y="1027353"/>
                    <a:pt x="1256092" y="1028083"/>
                  </a:cubicBezTo>
                  <a:cubicBezTo>
                    <a:pt x="1255361" y="1027353"/>
                    <a:pt x="1254874" y="1026866"/>
                    <a:pt x="1254631" y="10261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FD98D58-2678-404E-8944-D8406F0FE857}"/>
                </a:ext>
              </a:extLst>
            </p:cNvPr>
            <p:cNvSpPr/>
            <p:nvPr/>
          </p:nvSpPr>
          <p:spPr>
            <a:xfrm>
              <a:off x="1114199" y="5450886"/>
              <a:ext cx="1037568" cy="782036"/>
            </a:xfrm>
            <a:custGeom>
              <a:avLst/>
              <a:gdLst>
                <a:gd name="connsiteX0" fmla="*/ 1037568 w 1037568"/>
                <a:gd name="connsiteY0" fmla="*/ 662931 h 782036"/>
                <a:gd name="connsiteX1" fmla="*/ 557978 w 1037568"/>
                <a:gd name="connsiteY1" fmla="*/ 235709 h 782036"/>
                <a:gd name="connsiteX2" fmla="*/ 153895 w 1037568"/>
                <a:gd name="connsiteY2" fmla="*/ 3343 h 782036"/>
                <a:gd name="connsiteX3" fmla="*/ 5317 w 1037568"/>
                <a:gd name="connsiteY3" fmla="*/ 31110 h 782036"/>
                <a:gd name="connsiteX4" fmla="*/ 121013 w 1037568"/>
                <a:gd name="connsiteY4" fmla="*/ 127320 h 782036"/>
                <a:gd name="connsiteX5" fmla="*/ 546774 w 1037568"/>
                <a:gd name="connsiteY5" fmla="*/ 450051 h 782036"/>
                <a:gd name="connsiteX6" fmla="*/ 844174 w 1037568"/>
                <a:gd name="connsiteY6" fmla="*/ 691916 h 782036"/>
                <a:gd name="connsiteX7" fmla="*/ 920168 w 1037568"/>
                <a:gd name="connsiteY7" fmla="*/ 782037 h 782036"/>
                <a:gd name="connsiteX8" fmla="*/ 1037568 w 1037568"/>
                <a:gd name="connsiteY8" fmla="*/ 662931 h 7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568" h="782036">
                  <a:moveTo>
                    <a:pt x="1037568" y="662931"/>
                  </a:moveTo>
                  <a:cubicBezTo>
                    <a:pt x="984226" y="646125"/>
                    <a:pt x="783281" y="390863"/>
                    <a:pt x="557978" y="235709"/>
                  </a:cubicBezTo>
                  <a:cubicBezTo>
                    <a:pt x="437168" y="152408"/>
                    <a:pt x="342906" y="54980"/>
                    <a:pt x="153895" y="3343"/>
                  </a:cubicBezTo>
                  <a:cubicBezTo>
                    <a:pt x="118821" y="-6156"/>
                    <a:pt x="40879" y="5048"/>
                    <a:pt x="5317" y="31110"/>
                  </a:cubicBezTo>
                  <a:cubicBezTo>
                    <a:pt x="-19283" y="49134"/>
                    <a:pt x="45263" y="84696"/>
                    <a:pt x="121013" y="127320"/>
                  </a:cubicBezTo>
                  <a:cubicBezTo>
                    <a:pt x="196764" y="169945"/>
                    <a:pt x="460550" y="379659"/>
                    <a:pt x="546774" y="450051"/>
                  </a:cubicBezTo>
                  <a:cubicBezTo>
                    <a:pt x="662226" y="544313"/>
                    <a:pt x="782550" y="629075"/>
                    <a:pt x="844174" y="691916"/>
                  </a:cubicBezTo>
                  <a:cubicBezTo>
                    <a:pt x="899951" y="748668"/>
                    <a:pt x="907989" y="753296"/>
                    <a:pt x="920168" y="782037"/>
                  </a:cubicBezTo>
                  <a:cubicBezTo>
                    <a:pt x="949639" y="749886"/>
                    <a:pt x="1008583" y="702877"/>
                    <a:pt x="1037568" y="66293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A00CAA1-4441-4063-9ED3-ED3E3EE065F2}"/>
                </a:ext>
              </a:extLst>
            </p:cNvPr>
            <p:cNvSpPr/>
            <p:nvPr/>
          </p:nvSpPr>
          <p:spPr>
            <a:xfrm>
              <a:off x="1532379" y="5663711"/>
              <a:ext cx="336957" cy="311260"/>
            </a:xfrm>
            <a:custGeom>
              <a:avLst/>
              <a:gdLst>
                <a:gd name="connsiteX0" fmla="*/ 331975 w 336957"/>
                <a:gd name="connsiteY0" fmla="*/ 249648 h 311260"/>
                <a:gd name="connsiteX1" fmla="*/ 284723 w 336957"/>
                <a:gd name="connsiteY1" fmla="*/ 304208 h 311260"/>
                <a:gd name="connsiteX2" fmla="*/ 255738 w 336957"/>
                <a:gd name="connsiteY2" fmla="*/ 306157 h 311260"/>
                <a:gd name="connsiteX3" fmla="*/ 7052 w 336957"/>
                <a:gd name="connsiteY3" fmla="*/ 90597 h 311260"/>
                <a:gd name="connsiteX4" fmla="*/ 5104 w 336957"/>
                <a:gd name="connsiteY4" fmla="*/ 61612 h 311260"/>
                <a:gd name="connsiteX5" fmla="*/ 52356 w 336957"/>
                <a:gd name="connsiteY5" fmla="*/ 7052 h 311260"/>
                <a:gd name="connsiteX6" fmla="*/ 81341 w 336957"/>
                <a:gd name="connsiteY6" fmla="*/ 5104 h 311260"/>
                <a:gd name="connsiteX7" fmla="*/ 329783 w 336957"/>
                <a:gd name="connsiteY7" fmla="*/ 220420 h 311260"/>
                <a:gd name="connsiteX8" fmla="*/ 331975 w 336957"/>
                <a:gd name="connsiteY8" fmla="*/ 249648 h 31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957" h="311260">
                  <a:moveTo>
                    <a:pt x="331975" y="249648"/>
                  </a:moveTo>
                  <a:lnTo>
                    <a:pt x="284723" y="304208"/>
                  </a:lnTo>
                  <a:cubicBezTo>
                    <a:pt x="277172" y="312733"/>
                    <a:pt x="264263" y="313707"/>
                    <a:pt x="255738" y="306157"/>
                  </a:cubicBezTo>
                  <a:lnTo>
                    <a:pt x="7052" y="90597"/>
                  </a:lnTo>
                  <a:cubicBezTo>
                    <a:pt x="-1473" y="83046"/>
                    <a:pt x="-2447" y="70137"/>
                    <a:pt x="5104" y="61612"/>
                  </a:cubicBezTo>
                  <a:lnTo>
                    <a:pt x="52356" y="7052"/>
                  </a:lnTo>
                  <a:cubicBezTo>
                    <a:pt x="59907" y="-1473"/>
                    <a:pt x="72816" y="-2447"/>
                    <a:pt x="81341" y="5104"/>
                  </a:cubicBezTo>
                  <a:lnTo>
                    <a:pt x="329783" y="220420"/>
                  </a:lnTo>
                  <a:cubicBezTo>
                    <a:pt x="338552" y="227971"/>
                    <a:pt x="339282" y="240880"/>
                    <a:pt x="331975" y="249648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B213070-4C70-46D0-88DE-2A0C4EDA62EF}"/>
                </a:ext>
              </a:extLst>
            </p:cNvPr>
            <p:cNvSpPr/>
            <p:nvPr/>
          </p:nvSpPr>
          <p:spPr>
            <a:xfrm>
              <a:off x="1309685" y="5512626"/>
              <a:ext cx="230116" cy="192783"/>
            </a:xfrm>
            <a:custGeom>
              <a:avLst/>
              <a:gdLst>
                <a:gd name="connsiteX0" fmla="*/ 226337 w 230116"/>
                <a:gd name="connsiteY0" fmla="*/ 145715 h 192783"/>
                <a:gd name="connsiteX1" fmla="*/ 199544 w 230116"/>
                <a:gd name="connsiteY1" fmla="*/ 183955 h 192783"/>
                <a:gd name="connsiteX2" fmla="*/ 170803 w 230116"/>
                <a:gd name="connsiteY2" fmla="*/ 189070 h 192783"/>
                <a:gd name="connsiteX3" fmla="*/ 8828 w 230116"/>
                <a:gd name="connsiteY3" fmla="*/ 75810 h 192783"/>
                <a:gd name="connsiteX4" fmla="*/ 3714 w 230116"/>
                <a:gd name="connsiteY4" fmla="*/ 47069 h 192783"/>
                <a:gd name="connsiteX5" fmla="*/ 30506 w 230116"/>
                <a:gd name="connsiteY5" fmla="*/ 8828 h 192783"/>
                <a:gd name="connsiteX6" fmla="*/ 59248 w 230116"/>
                <a:gd name="connsiteY6" fmla="*/ 3714 h 192783"/>
                <a:gd name="connsiteX7" fmla="*/ 221222 w 230116"/>
                <a:gd name="connsiteY7" fmla="*/ 116974 h 192783"/>
                <a:gd name="connsiteX8" fmla="*/ 226337 w 230116"/>
                <a:gd name="connsiteY8" fmla="*/ 145715 h 1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116" h="192783">
                  <a:moveTo>
                    <a:pt x="226337" y="145715"/>
                  </a:moveTo>
                  <a:lnTo>
                    <a:pt x="199544" y="183955"/>
                  </a:lnTo>
                  <a:cubicBezTo>
                    <a:pt x="192968" y="193211"/>
                    <a:pt x="180302" y="195647"/>
                    <a:pt x="170803" y="189070"/>
                  </a:cubicBezTo>
                  <a:lnTo>
                    <a:pt x="8828" y="75810"/>
                  </a:lnTo>
                  <a:cubicBezTo>
                    <a:pt x="-427" y="69234"/>
                    <a:pt x="-2863" y="56568"/>
                    <a:pt x="3714" y="47069"/>
                  </a:cubicBezTo>
                  <a:lnTo>
                    <a:pt x="30506" y="8828"/>
                  </a:lnTo>
                  <a:cubicBezTo>
                    <a:pt x="37083" y="-427"/>
                    <a:pt x="49748" y="-2863"/>
                    <a:pt x="59248" y="3714"/>
                  </a:cubicBezTo>
                  <a:lnTo>
                    <a:pt x="221222" y="116974"/>
                  </a:lnTo>
                  <a:cubicBezTo>
                    <a:pt x="230721" y="123550"/>
                    <a:pt x="232913" y="136459"/>
                    <a:pt x="226337" y="145715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94BB4FC-F37D-4B93-BC7A-BFBA8FD0A85B}"/>
                </a:ext>
              </a:extLst>
            </p:cNvPr>
            <p:cNvSpPr/>
            <p:nvPr/>
          </p:nvSpPr>
          <p:spPr>
            <a:xfrm>
              <a:off x="1538457" y="5683576"/>
              <a:ext cx="331081" cy="283507"/>
            </a:xfrm>
            <a:custGeom>
              <a:avLst/>
              <a:gdLst>
                <a:gd name="connsiteX0" fmla="*/ 0 w 324922"/>
                <a:gd name="connsiteY0" fmla="*/ 51126 h 271069"/>
                <a:gd name="connsiteX1" fmla="*/ 165871 w 324922"/>
                <a:gd name="connsiteY1" fmla="*/ 105198 h 271069"/>
                <a:gd name="connsiteX2" fmla="*/ 275965 w 324922"/>
                <a:gd name="connsiteY2" fmla="*/ 271070 h 271069"/>
                <a:gd name="connsiteX3" fmla="*/ 324923 w 324922"/>
                <a:gd name="connsiteY3" fmla="*/ 220651 h 271069"/>
                <a:gd name="connsiteX4" fmla="*/ 229930 w 324922"/>
                <a:gd name="connsiteY4" fmla="*/ 58433 h 271069"/>
                <a:gd name="connsiteX5" fmla="*/ 66008 w 324922"/>
                <a:gd name="connsiteY5" fmla="*/ 707 h 271069"/>
                <a:gd name="connsiteX6" fmla="*/ 0 w 324922"/>
                <a:gd name="connsiteY6" fmla="*/ 51126 h 271069"/>
                <a:gd name="connsiteX0" fmla="*/ 0 w 325671"/>
                <a:gd name="connsiteY0" fmla="*/ 51248 h 271192"/>
                <a:gd name="connsiteX1" fmla="*/ 165871 w 325671"/>
                <a:gd name="connsiteY1" fmla="*/ 105320 h 271192"/>
                <a:gd name="connsiteX2" fmla="*/ 275965 w 325671"/>
                <a:gd name="connsiteY2" fmla="*/ 271192 h 271192"/>
                <a:gd name="connsiteX3" fmla="*/ 324923 w 325671"/>
                <a:gd name="connsiteY3" fmla="*/ 220773 h 271192"/>
                <a:gd name="connsiteX4" fmla="*/ 239166 w 325671"/>
                <a:gd name="connsiteY4" fmla="*/ 55476 h 271192"/>
                <a:gd name="connsiteX5" fmla="*/ 66008 w 325671"/>
                <a:gd name="connsiteY5" fmla="*/ 829 h 271192"/>
                <a:gd name="connsiteX6" fmla="*/ 0 w 325671"/>
                <a:gd name="connsiteY6" fmla="*/ 51248 h 271192"/>
                <a:gd name="connsiteX0" fmla="*/ 3757 w 329428"/>
                <a:gd name="connsiteY0" fmla="*/ 51248 h 271192"/>
                <a:gd name="connsiteX1" fmla="*/ 185022 w 329428"/>
                <a:gd name="connsiteY1" fmla="*/ 102241 h 271192"/>
                <a:gd name="connsiteX2" fmla="*/ 279722 w 329428"/>
                <a:gd name="connsiteY2" fmla="*/ 271192 h 271192"/>
                <a:gd name="connsiteX3" fmla="*/ 328680 w 329428"/>
                <a:gd name="connsiteY3" fmla="*/ 220773 h 271192"/>
                <a:gd name="connsiteX4" fmla="*/ 242923 w 329428"/>
                <a:gd name="connsiteY4" fmla="*/ 55476 h 271192"/>
                <a:gd name="connsiteX5" fmla="*/ 69765 w 329428"/>
                <a:gd name="connsiteY5" fmla="*/ 829 h 271192"/>
                <a:gd name="connsiteX6" fmla="*/ 3757 w 329428"/>
                <a:gd name="connsiteY6" fmla="*/ 51248 h 271192"/>
                <a:gd name="connsiteX0" fmla="*/ 3757 w 329827"/>
                <a:gd name="connsiteY0" fmla="*/ 51248 h 283507"/>
                <a:gd name="connsiteX1" fmla="*/ 185022 w 329827"/>
                <a:gd name="connsiteY1" fmla="*/ 102241 h 283507"/>
                <a:gd name="connsiteX2" fmla="*/ 285880 w 329827"/>
                <a:gd name="connsiteY2" fmla="*/ 283507 h 283507"/>
                <a:gd name="connsiteX3" fmla="*/ 328680 w 329827"/>
                <a:gd name="connsiteY3" fmla="*/ 220773 h 283507"/>
                <a:gd name="connsiteX4" fmla="*/ 242923 w 329827"/>
                <a:gd name="connsiteY4" fmla="*/ 55476 h 283507"/>
                <a:gd name="connsiteX5" fmla="*/ 69765 w 329827"/>
                <a:gd name="connsiteY5" fmla="*/ 829 h 283507"/>
                <a:gd name="connsiteX6" fmla="*/ 3757 w 329827"/>
                <a:gd name="connsiteY6" fmla="*/ 51248 h 283507"/>
                <a:gd name="connsiteX0" fmla="*/ 3757 w 328680"/>
                <a:gd name="connsiteY0" fmla="*/ 51248 h 283507"/>
                <a:gd name="connsiteX1" fmla="*/ 185022 w 328680"/>
                <a:gd name="connsiteY1" fmla="*/ 102241 h 283507"/>
                <a:gd name="connsiteX2" fmla="*/ 285880 w 328680"/>
                <a:gd name="connsiteY2" fmla="*/ 283507 h 283507"/>
                <a:gd name="connsiteX3" fmla="*/ 328680 w 328680"/>
                <a:gd name="connsiteY3" fmla="*/ 220773 h 283507"/>
                <a:gd name="connsiteX4" fmla="*/ 242923 w 328680"/>
                <a:gd name="connsiteY4" fmla="*/ 55476 h 283507"/>
                <a:gd name="connsiteX5" fmla="*/ 69765 w 328680"/>
                <a:gd name="connsiteY5" fmla="*/ 829 h 283507"/>
                <a:gd name="connsiteX6" fmla="*/ 3757 w 328680"/>
                <a:gd name="connsiteY6" fmla="*/ 51248 h 283507"/>
                <a:gd name="connsiteX0" fmla="*/ 3757 w 334838"/>
                <a:gd name="connsiteY0" fmla="*/ 51248 h 283507"/>
                <a:gd name="connsiteX1" fmla="*/ 185022 w 334838"/>
                <a:gd name="connsiteY1" fmla="*/ 102241 h 283507"/>
                <a:gd name="connsiteX2" fmla="*/ 285880 w 334838"/>
                <a:gd name="connsiteY2" fmla="*/ 283507 h 283507"/>
                <a:gd name="connsiteX3" fmla="*/ 334838 w 334838"/>
                <a:gd name="connsiteY3" fmla="*/ 226931 h 283507"/>
                <a:gd name="connsiteX4" fmla="*/ 242923 w 334838"/>
                <a:gd name="connsiteY4" fmla="*/ 55476 h 283507"/>
                <a:gd name="connsiteX5" fmla="*/ 69765 w 334838"/>
                <a:gd name="connsiteY5" fmla="*/ 829 h 283507"/>
                <a:gd name="connsiteX6" fmla="*/ 3757 w 334838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6008 w 331081"/>
                <a:gd name="connsiteY5" fmla="*/ 829 h 283507"/>
                <a:gd name="connsiteX6" fmla="*/ 0 w 331081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2929 w 331081"/>
                <a:gd name="connsiteY5" fmla="*/ 829 h 283507"/>
                <a:gd name="connsiteX6" fmla="*/ 0 w 331081"/>
                <a:gd name="connsiteY6" fmla="*/ 51248 h 28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081" h="283507">
                  <a:moveTo>
                    <a:pt x="0" y="51248"/>
                  </a:moveTo>
                  <a:cubicBezTo>
                    <a:pt x="19209" y="68150"/>
                    <a:pt x="134245" y="63531"/>
                    <a:pt x="181265" y="102241"/>
                  </a:cubicBezTo>
                  <a:cubicBezTo>
                    <a:pt x="228285" y="140951"/>
                    <a:pt x="274329" y="251112"/>
                    <a:pt x="282123" y="283507"/>
                  </a:cubicBezTo>
                  <a:cubicBezTo>
                    <a:pt x="304288" y="263777"/>
                    <a:pt x="307452" y="249542"/>
                    <a:pt x="331081" y="226931"/>
                  </a:cubicBezTo>
                  <a:cubicBezTo>
                    <a:pt x="323922" y="188926"/>
                    <a:pt x="299328" y="103946"/>
                    <a:pt x="239166" y="55476"/>
                  </a:cubicBezTo>
                  <a:cubicBezTo>
                    <a:pt x="179004" y="7005"/>
                    <a:pt x="136730" y="-3312"/>
                    <a:pt x="62929" y="829"/>
                  </a:cubicBezTo>
                  <a:cubicBezTo>
                    <a:pt x="37110" y="17148"/>
                    <a:pt x="17736" y="28188"/>
                    <a:pt x="0" y="5124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465A585-4702-4158-BFD1-3F8C258873AF}"/>
                </a:ext>
              </a:extLst>
            </p:cNvPr>
            <p:cNvSpPr/>
            <p:nvPr/>
          </p:nvSpPr>
          <p:spPr>
            <a:xfrm>
              <a:off x="1341105" y="5530894"/>
              <a:ext cx="179387" cy="149428"/>
            </a:xfrm>
            <a:custGeom>
              <a:avLst/>
              <a:gdLst>
                <a:gd name="connsiteX0" fmla="*/ 175674 w 179387"/>
                <a:gd name="connsiteY0" fmla="*/ 118192 h 149428"/>
                <a:gd name="connsiteX1" fmla="*/ 160086 w 179387"/>
                <a:gd name="connsiteY1" fmla="*/ 140600 h 149428"/>
                <a:gd name="connsiteX2" fmla="*/ 131344 w 179387"/>
                <a:gd name="connsiteY2" fmla="*/ 145715 h 149428"/>
                <a:gd name="connsiteX3" fmla="*/ 8829 w 179387"/>
                <a:gd name="connsiteY3" fmla="*/ 59978 h 149428"/>
                <a:gd name="connsiteX4" fmla="*/ 3714 w 179387"/>
                <a:gd name="connsiteY4" fmla="*/ 31237 h 149428"/>
                <a:gd name="connsiteX5" fmla="*/ 19302 w 179387"/>
                <a:gd name="connsiteY5" fmla="*/ 8828 h 149428"/>
                <a:gd name="connsiteX6" fmla="*/ 48043 w 179387"/>
                <a:gd name="connsiteY6" fmla="*/ 3714 h 149428"/>
                <a:gd name="connsiteX7" fmla="*/ 170559 w 179387"/>
                <a:gd name="connsiteY7" fmla="*/ 89450 h 149428"/>
                <a:gd name="connsiteX8" fmla="*/ 175674 w 179387"/>
                <a:gd name="connsiteY8" fmla="*/ 118192 h 14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387" h="149428">
                  <a:moveTo>
                    <a:pt x="175674" y="118192"/>
                  </a:moveTo>
                  <a:lnTo>
                    <a:pt x="160086" y="140600"/>
                  </a:lnTo>
                  <a:cubicBezTo>
                    <a:pt x="153509" y="149856"/>
                    <a:pt x="140844" y="152291"/>
                    <a:pt x="131344" y="145715"/>
                  </a:cubicBezTo>
                  <a:lnTo>
                    <a:pt x="8829" y="59978"/>
                  </a:lnTo>
                  <a:cubicBezTo>
                    <a:pt x="-427" y="53402"/>
                    <a:pt x="-2863" y="40736"/>
                    <a:pt x="3714" y="31237"/>
                  </a:cubicBezTo>
                  <a:lnTo>
                    <a:pt x="19302" y="8828"/>
                  </a:lnTo>
                  <a:cubicBezTo>
                    <a:pt x="25878" y="-427"/>
                    <a:pt x="38544" y="-2863"/>
                    <a:pt x="48043" y="3714"/>
                  </a:cubicBezTo>
                  <a:lnTo>
                    <a:pt x="170559" y="89450"/>
                  </a:lnTo>
                  <a:cubicBezTo>
                    <a:pt x="179815" y="96027"/>
                    <a:pt x="182251" y="108936"/>
                    <a:pt x="175674" y="1181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9EDB8FC-CE5C-4930-8A7F-10D4DBF3B904}"/>
              </a:ext>
            </a:extLst>
          </p:cNvPr>
          <p:cNvSpPr/>
          <p:nvPr/>
        </p:nvSpPr>
        <p:spPr>
          <a:xfrm flipH="1">
            <a:off x="4522929" y="3089806"/>
            <a:ext cx="4264659" cy="992878"/>
          </a:xfrm>
          <a:custGeom>
            <a:avLst/>
            <a:gdLst>
              <a:gd name="connsiteX0" fmla="*/ 6613510 w 8250226"/>
              <a:gd name="connsiteY0" fmla="*/ 0 h 1520066"/>
              <a:gd name="connsiteX1" fmla="*/ 6625977 w 8250226"/>
              <a:gd name="connsiteY1" fmla="*/ 0 h 1520066"/>
              <a:gd name="connsiteX2" fmla="*/ 6964437 w 8250226"/>
              <a:gd name="connsiteY2" fmla="*/ 205015 h 1520066"/>
              <a:gd name="connsiteX3" fmla="*/ 7081720 w 8250226"/>
              <a:gd name="connsiteY3" fmla="*/ 587340 h 1520066"/>
              <a:gd name="connsiteX4" fmla="*/ 7221629 w 8250226"/>
              <a:gd name="connsiteY4" fmla="*/ 899480 h 1520066"/>
              <a:gd name="connsiteX5" fmla="*/ 8199143 w 8250226"/>
              <a:gd name="connsiteY5" fmla="*/ 396639 h 1520066"/>
              <a:gd name="connsiteX6" fmla="*/ 8241625 w 8250226"/>
              <a:gd name="connsiteY6" fmla="*/ 397101 h 1520066"/>
              <a:gd name="connsiteX7" fmla="*/ 8241163 w 8250226"/>
              <a:gd name="connsiteY7" fmla="*/ 439582 h 1520066"/>
              <a:gd name="connsiteX8" fmla="*/ 7887927 w 8250226"/>
              <a:gd name="connsiteY8" fmla="*/ 724940 h 1520066"/>
              <a:gd name="connsiteX9" fmla="*/ 7211471 w 8250226"/>
              <a:gd name="connsiteY9" fmla="*/ 959045 h 1520066"/>
              <a:gd name="connsiteX10" fmla="*/ 7023079 w 8250226"/>
              <a:gd name="connsiteY10" fmla="*/ 599807 h 1520066"/>
              <a:gd name="connsiteX11" fmla="*/ 6625054 w 8250226"/>
              <a:gd name="connsiteY11" fmla="*/ 60489 h 1520066"/>
              <a:gd name="connsiteX12" fmla="*/ 6613972 w 8250226"/>
              <a:gd name="connsiteY12" fmla="*/ 60489 h 1520066"/>
              <a:gd name="connsiteX13" fmla="*/ 5725111 w 8250226"/>
              <a:gd name="connsiteY13" fmla="*/ 640903 h 1520066"/>
              <a:gd name="connsiteX14" fmla="*/ 5596746 w 8250226"/>
              <a:gd name="connsiteY14" fmla="*/ 772500 h 1520066"/>
              <a:gd name="connsiteX15" fmla="*/ 5426824 w 8250226"/>
              <a:gd name="connsiteY15" fmla="*/ 951657 h 1520066"/>
              <a:gd name="connsiteX16" fmla="*/ 5037572 w 8250226"/>
              <a:gd name="connsiteY16" fmla="*/ 1342294 h 1520066"/>
              <a:gd name="connsiteX17" fmla="*/ 4680181 w 8250226"/>
              <a:gd name="connsiteY17" fmla="*/ 1520066 h 1520066"/>
              <a:gd name="connsiteX18" fmla="*/ 4637239 w 8250226"/>
              <a:gd name="connsiteY18" fmla="*/ 1515910 h 1520066"/>
              <a:gd name="connsiteX19" fmla="*/ 4405443 w 8250226"/>
              <a:gd name="connsiteY19" fmla="*/ 1172372 h 1520066"/>
              <a:gd name="connsiteX20" fmla="*/ 4179650 w 8250226"/>
              <a:gd name="connsiteY20" fmla="*/ 762803 h 1520066"/>
              <a:gd name="connsiteX21" fmla="*/ 3311567 w 8250226"/>
              <a:gd name="connsiteY21" fmla="*/ 767883 h 1520066"/>
              <a:gd name="connsiteX22" fmla="*/ 2360834 w 8250226"/>
              <a:gd name="connsiteY22" fmla="*/ 995061 h 1520066"/>
              <a:gd name="connsiteX23" fmla="*/ 2342497 w 8250226"/>
              <a:gd name="connsiteY23" fmla="*/ 992833 h 1520066"/>
              <a:gd name="connsiteX24" fmla="*/ 2126238 w 8250226"/>
              <a:gd name="connsiteY24" fmla="*/ 1040931 h 1520066"/>
              <a:gd name="connsiteX25" fmla="*/ 1317343 w 8250226"/>
              <a:gd name="connsiteY25" fmla="*/ 1114064 h 1520066"/>
              <a:gd name="connsiteX26" fmla="*/ 1009685 w 8250226"/>
              <a:gd name="connsiteY26" fmla="*/ 1102634 h 1520066"/>
              <a:gd name="connsiteX27" fmla="*/ 90523 w 8250226"/>
              <a:gd name="connsiteY27" fmla="*/ 742589 h 1520066"/>
              <a:gd name="connsiteX28" fmla="*/ 22895 w 8250226"/>
              <a:gd name="connsiteY28" fmla="*/ 281579 h 1520066"/>
              <a:gd name="connsiteX29" fmla="*/ 33026 w 8250226"/>
              <a:gd name="connsiteY29" fmla="*/ 257679 h 1520066"/>
              <a:gd name="connsiteX30" fmla="*/ 94142 w 8250226"/>
              <a:gd name="connsiteY30" fmla="*/ 257679 h 1520066"/>
              <a:gd name="connsiteX31" fmla="*/ 76235 w 8250226"/>
              <a:gd name="connsiteY31" fmla="*/ 299677 h 1520066"/>
              <a:gd name="connsiteX32" fmla="*/ 140053 w 8250226"/>
              <a:gd name="connsiteY32" fmla="*/ 715919 h 1520066"/>
              <a:gd name="connsiteX33" fmla="*/ 2361283 w 8250226"/>
              <a:gd name="connsiteY33" fmla="*/ 930232 h 1520066"/>
              <a:gd name="connsiteX34" fmla="*/ 2361890 w 8250226"/>
              <a:gd name="connsiteY34" fmla="*/ 932577 h 1520066"/>
              <a:gd name="connsiteX35" fmla="*/ 2418393 w 8250226"/>
              <a:gd name="connsiteY35" fmla="*/ 916935 h 1520066"/>
              <a:gd name="connsiteX36" fmla="*/ 3300486 w 8250226"/>
              <a:gd name="connsiteY36" fmla="*/ 708780 h 1520066"/>
              <a:gd name="connsiteX37" fmla="*/ 4213357 w 8250226"/>
              <a:gd name="connsiteY37" fmla="*/ 712935 h 1520066"/>
              <a:gd name="connsiteX38" fmla="*/ 4462699 w 8250226"/>
              <a:gd name="connsiteY38" fmla="*/ 1154825 h 1520066"/>
              <a:gd name="connsiteX39" fmla="*/ 4648321 w 8250226"/>
              <a:gd name="connsiteY39" fmla="*/ 1456806 h 1520066"/>
              <a:gd name="connsiteX40" fmla="*/ 5382034 w 8250226"/>
              <a:gd name="connsiteY40" fmla="*/ 911024 h 1520066"/>
              <a:gd name="connsiteX41" fmla="*/ 5554727 w 8250226"/>
              <a:gd name="connsiteY41" fmla="*/ 728634 h 1520066"/>
              <a:gd name="connsiteX42" fmla="*/ 5681246 w 8250226"/>
              <a:gd name="connsiteY42" fmla="*/ 599346 h 1520066"/>
              <a:gd name="connsiteX43" fmla="*/ 6613510 w 8250226"/>
              <a:gd name="connsiteY43" fmla="*/ 0 h 1520066"/>
              <a:gd name="connsiteX0" fmla="*/ 6613510 w 8250226"/>
              <a:gd name="connsiteY0" fmla="*/ 0 h 1520066"/>
              <a:gd name="connsiteX1" fmla="*/ 6625977 w 8250226"/>
              <a:gd name="connsiteY1" fmla="*/ 0 h 1520066"/>
              <a:gd name="connsiteX2" fmla="*/ 6964437 w 8250226"/>
              <a:gd name="connsiteY2" fmla="*/ 205015 h 1520066"/>
              <a:gd name="connsiteX3" fmla="*/ 7081720 w 8250226"/>
              <a:gd name="connsiteY3" fmla="*/ 587340 h 1520066"/>
              <a:gd name="connsiteX4" fmla="*/ 7221629 w 8250226"/>
              <a:gd name="connsiteY4" fmla="*/ 899480 h 1520066"/>
              <a:gd name="connsiteX5" fmla="*/ 8199143 w 8250226"/>
              <a:gd name="connsiteY5" fmla="*/ 396639 h 1520066"/>
              <a:gd name="connsiteX6" fmla="*/ 8241625 w 8250226"/>
              <a:gd name="connsiteY6" fmla="*/ 397101 h 1520066"/>
              <a:gd name="connsiteX7" fmla="*/ 8241163 w 8250226"/>
              <a:gd name="connsiteY7" fmla="*/ 439582 h 1520066"/>
              <a:gd name="connsiteX8" fmla="*/ 7211471 w 8250226"/>
              <a:gd name="connsiteY8" fmla="*/ 959045 h 1520066"/>
              <a:gd name="connsiteX9" fmla="*/ 7023079 w 8250226"/>
              <a:gd name="connsiteY9" fmla="*/ 599807 h 1520066"/>
              <a:gd name="connsiteX10" fmla="*/ 6625054 w 8250226"/>
              <a:gd name="connsiteY10" fmla="*/ 60489 h 1520066"/>
              <a:gd name="connsiteX11" fmla="*/ 6613972 w 8250226"/>
              <a:gd name="connsiteY11" fmla="*/ 60489 h 1520066"/>
              <a:gd name="connsiteX12" fmla="*/ 5725111 w 8250226"/>
              <a:gd name="connsiteY12" fmla="*/ 640903 h 1520066"/>
              <a:gd name="connsiteX13" fmla="*/ 5596746 w 8250226"/>
              <a:gd name="connsiteY13" fmla="*/ 772500 h 1520066"/>
              <a:gd name="connsiteX14" fmla="*/ 5426824 w 8250226"/>
              <a:gd name="connsiteY14" fmla="*/ 951657 h 1520066"/>
              <a:gd name="connsiteX15" fmla="*/ 5037572 w 8250226"/>
              <a:gd name="connsiteY15" fmla="*/ 1342294 h 1520066"/>
              <a:gd name="connsiteX16" fmla="*/ 4680181 w 8250226"/>
              <a:gd name="connsiteY16" fmla="*/ 1520066 h 1520066"/>
              <a:gd name="connsiteX17" fmla="*/ 4637239 w 8250226"/>
              <a:gd name="connsiteY17" fmla="*/ 1515910 h 1520066"/>
              <a:gd name="connsiteX18" fmla="*/ 4405443 w 8250226"/>
              <a:gd name="connsiteY18" fmla="*/ 1172372 h 1520066"/>
              <a:gd name="connsiteX19" fmla="*/ 4179650 w 8250226"/>
              <a:gd name="connsiteY19" fmla="*/ 762803 h 1520066"/>
              <a:gd name="connsiteX20" fmla="*/ 3311567 w 8250226"/>
              <a:gd name="connsiteY20" fmla="*/ 767883 h 1520066"/>
              <a:gd name="connsiteX21" fmla="*/ 2360834 w 8250226"/>
              <a:gd name="connsiteY21" fmla="*/ 995061 h 1520066"/>
              <a:gd name="connsiteX22" fmla="*/ 2342497 w 8250226"/>
              <a:gd name="connsiteY22" fmla="*/ 992833 h 1520066"/>
              <a:gd name="connsiteX23" fmla="*/ 2126238 w 8250226"/>
              <a:gd name="connsiteY23" fmla="*/ 1040931 h 1520066"/>
              <a:gd name="connsiteX24" fmla="*/ 1317343 w 8250226"/>
              <a:gd name="connsiteY24" fmla="*/ 1114064 h 1520066"/>
              <a:gd name="connsiteX25" fmla="*/ 1009685 w 8250226"/>
              <a:gd name="connsiteY25" fmla="*/ 1102634 h 1520066"/>
              <a:gd name="connsiteX26" fmla="*/ 90523 w 8250226"/>
              <a:gd name="connsiteY26" fmla="*/ 742589 h 1520066"/>
              <a:gd name="connsiteX27" fmla="*/ 22895 w 8250226"/>
              <a:gd name="connsiteY27" fmla="*/ 281579 h 1520066"/>
              <a:gd name="connsiteX28" fmla="*/ 33026 w 8250226"/>
              <a:gd name="connsiteY28" fmla="*/ 257679 h 1520066"/>
              <a:gd name="connsiteX29" fmla="*/ 94142 w 8250226"/>
              <a:gd name="connsiteY29" fmla="*/ 257679 h 1520066"/>
              <a:gd name="connsiteX30" fmla="*/ 76235 w 8250226"/>
              <a:gd name="connsiteY30" fmla="*/ 299677 h 1520066"/>
              <a:gd name="connsiteX31" fmla="*/ 140053 w 8250226"/>
              <a:gd name="connsiteY31" fmla="*/ 715919 h 1520066"/>
              <a:gd name="connsiteX32" fmla="*/ 2361283 w 8250226"/>
              <a:gd name="connsiteY32" fmla="*/ 930232 h 1520066"/>
              <a:gd name="connsiteX33" fmla="*/ 2361890 w 8250226"/>
              <a:gd name="connsiteY33" fmla="*/ 932577 h 1520066"/>
              <a:gd name="connsiteX34" fmla="*/ 2418393 w 8250226"/>
              <a:gd name="connsiteY34" fmla="*/ 916935 h 1520066"/>
              <a:gd name="connsiteX35" fmla="*/ 3300486 w 8250226"/>
              <a:gd name="connsiteY35" fmla="*/ 708780 h 1520066"/>
              <a:gd name="connsiteX36" fmla="*/ 4213357 w 8250226"/>
              <a:gd name="connsiteY36" fmla="*/ 712935 h 1520066"/>
              <a:gd name="connsiteX37" fmla="*/ 4462699 w 8250226"/>
              <a:gd name="connsiteY37" fmla="*/ 1154825 h 1520066"/>
              <a:gd name="connsiteX38" fmla="*/ 4648321 w 8250226"/>
              <a:gd name="connsiteY38" fmla="*/ 1456806 h 1520066"/>
              <a:gd name="connsiteX39" fmla="*/ 5382034 w 8250226"/>
              <a:gd name="connsiteY39" fmla="*/ 911024 h 1520066"/>
              <a:gd name="connsiteX40" fmla="*/ 5554727 w 8250226"/>
              <a:gd name="connsiteY40" fmla="*/ 728634 h 1520066"/>
              <a:gd name="connsiteX41" fmla="*/ 5681246 w 8250226"/>
              <a:gd name="connsiteY41" fmla="*/ 599346 h 1520066"/>
              <a:gd name="connsiteX42" fmla="*/ 6613510 w 8250226"/>
              <a:gd name="connsiteY42" fmla="*/ 0 h 1520066"/>
              <a:gd name="connsiteX0" fmla="*/ 6613510 w 8416533"/>
              <a:gd name="connsiteY0" fmla="*/ 0 h 1520066"/>
              <a:gd name="connsiteX1" fmla="*/ 6625977 w 8416533"/>
              <a:gd name="connsiteY1" fmla="*/ 0 h 1520066"/>
              <a:gd name="connsiteX2" fmla="*/ 6964437 w 8416533"/>
              <a:gd name="connsiteY2" fmla="*/ 205015 h 1520066"/>
              <a:gd name="connsiteX3" fmla="*/ 7081720 w 8416533"/>
              <a:gd name="connsiteY3" fmla="*/ 587340 h 1520066"/>
              <a:gd name="connsiteX4" fmla="*/ 7221629 w 8416533"/>
              <a:gd name="connsiteY4" fmla="*/ 899480 h 1520066"/>
              <a:gd name="connsiteX5" fmla="*/ 8199143 w 8416533"/>
              <a:gd name="connsiteY5" fmla="*/ 396639 h 1520066"/>
              <a:gd name="connsiteX6" fmla="*/ 8241625 w 8416533"/>
              <a:gd name="connsiteY6" fmla="*/ 397101 h 1520066"/>
              <a:gd name="connsiteX7" fmla="*/ 8415852 w 8416533"/>
              <a:gd name="connsiteY7" fmla="*/ 762602 h 1520066"/>
              <a:gd name="connsiteX8" fmla="*/ 7211471 w 8416533"/>
              <a:gd name="connsiteY8" fmla="*/ 959045 h 1520066"/>
              <a:gd name="connsiteX9" fmla="*/ 7023079 w 8416533"/>
              <a:gd name="connsiteY9" fmla="*/ 599807 h 1520066"/>
              <a:gd name="connsiteX10" fmla="*/ 6625054 w 8416533"/>
              <a:gd name="connsiteY10" fmla="*/ 60489 h 1520066"/>
              <a:gd name="connsiteX11" fmla="*/ 6613972 w 8416533"/>
              <a:gd name="connsiteY11" fmla="*/ 60489 h 1520066"/>
              <a:gd name="connsiteX12" fmla="*/ 5725111 w 8416533"/>
              <a:gd name="connsiteY12" fmla="*/ 640903 h 1520066"/>
              <a:gd name="connsiteX13" fmla="*/ 5596746 w 8416533"/>
              <a:gd name="connsiteY13" fmla="*/ 772500 h 1520066"/>
              <a:gd name="connsiteX14" fmla="*/ 5426824 w 8416533"/>
              <a:gd name="connsiteY14" fmla="*/ 951657 h 1520066"/>
              <a:gd name="connsiteX15" fmla="*/ 5037572 w 8416533"/>
              <a:gd name="connsiteY15" fmla="*/ 1342294 h 1520066"/>
              <a:gd name="connsiteX16" fmla="*/ 4680181 w 8416533"/>
              <a:gd name="connsiteY16" fmla="*/ 1520066 h 1520066"/>
              <a:gd name="connsiteX17" fmla="*/ 4637239 w 8416533"/>
              <a:gd name="connsiteY17" fmla="*/ 1515910 h 1520066"/>
              <a:gd name="connsiteX18" fmla="*/ 4405443 w 8416533"/>
              <a:gd name="connsiteY18" fmla="*/ 1172372 h 1520066"/>
              <a:gd name="connsiteX19" fmla="*/ 4179650 w 8416533"/>
              <a:gd name="connsiteY19" fmla="*/ 762803 h 1520066"/>
              <a:gd name="connsiteX20" fmla="*/ 3311567 w 8416533"/>
              <a:gd name="connsiteY20" fmla="*/ 767883 h 1520066"/>
              <a:gd name="connsiteX21" fmla="*/ 2360834 w 8416533"/>
              <a:gd name="connsiteY21" fmla="*/ 995061 h 1520066"/>
              <a:gd name="connsiteX22" fmla="*/ 2342497 w 8416533"/>
              <a:gd name="connsiteY22" fmla="*/ 992833 h 1520066"/>
              <a:gd name="connsiteX23" fmla="*/ 2126238 w 8416533"/>
              <a:gd name="connsiteY23" fmla="*/ 1040931 h 1520066"/>
              <a:gd name="connsiteX24" fmla="*/ 1317343 w 8416533"/>
              <a:gd name="connsiteY24" fmla="*/ 1114064 h 1520066"/>
              <a:gd name="connsiteX25" fmla="*/ 1009685 w 8416533"/>
              <a:gd name="connsiteY25" fmla="*/ 1102634 h 1520066"/>
              <a:gd name="connsiteX26" fmla="*/ 90523 w 8416533"/>
              <a:gd name="connsiteY26" fmla="*/ 742589 h 1520066"/>
              <a:gd name="connsiteX27" fmla="*/ 22895 w 8416533"/>
              <a:gd name="connsiteY27" fmla="*/ 281579 h 1520066"/>
              <a:gd name="connsiteX28" fmla="*/ 33026 w 8416533"/>
              <a:gd name="connsiteY28" fmla="*/ 257679 h 1520066"/>
              <a:gd name="connsiteX29" fmla="*/ 94142 w 8416533"/>
              <a:gd name="connsiteY29" fmla="*/ 257679 h 1520066"/>
              <a:gd name="connsiteX30" fmla="*/ 76235 w 8416533"/>
              <a:gd name="connsiteY30" fmla="*/ 299677 h 1520066"/>
              <a:gd name="connsiteX31" fmla="*/ 140053 w 8416533"/>
              <a:gd name="connsiteY31" fmla="*/ 715919 h 1520066"/>
              <a:gd name="connsiteX32" fmla="*/ 2361283 w 8416533"/>
              <a:gd name="connsiteY32" fmla="*/ 930232 h 1520066"/>
              <a:gd name="connsiteX33" fmla="*/ 2361890 w 8416533"/>
              <a:gd name="connsiteY33" fmla="*/ 932577 h 1520066"/>
              <a:gd name="connsiteX34" fmla="*/ 2418393 w 8416533"/>
              <a:gd name="connsiteY34" fmla="*/ 916935 h 1520066"/>
              <a:gd name="connsiteX35" fmla="*/ 3300486 w 8416533"/>
              <a:gd name="connsiteY35" fmla="*/ 708780 h 1520066"/>
              <a:gd name="connsiteX36" fmla="*/ 4213357 w 8416533"/>
              <a:gd name="connsiteY36" fmla="*/ 712935 h 1520066"/>
              <a:gd name="connsiteX37" fmla="*/ 4462699 w 8416533"/>
              <a:gd name="connsiteY37" fmla="*/ 1154825 h 1520066"/>
              <a:gd name="connsiteX38" fmla="*/ 4648321 w 8416533"/>
              <a:gd name="connsiteY38" fmla="*/ 1456806 h 1520066"/>
              <a:gd name="connsiteX39" fmla="*/ 5382034 w 8416533"/>
              <a:gd name="connsiteY39" fmla="*/ 911024 h 1520066"/>
              <a:gd name="connsiteX40" fmla="*/ 5554727 w 8416533"/>
              <a:gd name="connsiteY40" fmla="*/ 728634 h 1520066"/>
              <a:gd name="connsiteX41" fmla="*/ 5681246 w 8416533"/>
              <a:gd name="connsiteY41" fmla="*/ 599346 h 1520066"/>
              <a:gd name="connsiteX42" fmla="*/ 6613510 w 8416533"/>
              <a:gd name="connsiteY42" fmla="*/ 0 h 1520066"/>
              <a:gd name="connsiteX0" fmla="*/ 6613510 w 8416442"/>
              <a:gd name="connsiteY0" fmla="*/ 0 h 1520066"/>
              <a:gd name="connsiteX1" fmla="*/ 6625977 w 8416442"/>
              <a:gd name="connsiteY1" fmla="*/ 0 h 1520066"/>
              <a:gd name="connsiteX2" fmla="*/ 6964437 w 8416442"/>
              <a:gd name="connsiteY2" fmla="*/ 205015 h 1520066"/>
              <a:gd name="connsiteX3" fmla="*/ 7081720 w 8416442"/>
              <a:gd name="connsiteY3" fmla="*/ 587340 h 1520066"/>
              <a:gd name="connsiteX4" fmla="*/ 7221629 w 8416442"/>
              <a:gd name="connsiteY4" fmla="*/ 899480 h 1520066"/>
              <a:gd name="connsiteX5" fmla="*/ 8348876 w 8416442"/>
              <a:gd name="connsiteY5" fmla="*/ 665822 h 1520066"/>
              <a:gd name="connsiteX6" fmla="*/ 8241625 w 8416442"/>
              <a:gd name="connsiteY6" fmla="*/ 397101 h 1520066"/>
              <a:gd name="connsiteX7" fmla="*/ 8415852 w 8416442"/>
              <a:gd name="connsiteY7" fmla="*/ 762602 h 1520066"/>
              <a:gd name="connsiteX8" fmla="*/ 7211471 w 8416442"/>
              <a:gd name="connsiteY8" fmla="*/ 959045 h 1520066"/>
              <a:gd name="connsiteX9" fmla="*/ 7023079 w 8416442"/>
              <a:gd name="connsiteY9" fmla="*/ 599807 h 1520066"/>
              <a:gd name="connsiteX10" fmla="*/ 6625054 w 8416442"/>
              <a:gd name="connsiteY10" fmla="*/ 60489 h 1520066"/>
              <a:gd name="connsiteX11" fmla="*/ 6613972 w 8416442"/>
              <a:gd name="connsiteY11" fmla="*/ 60489 h 1520066"/>
              <a:gd name="connsiteX12" fmla="*/ 5725111 w 8416442"/>
              <a:gd name="connsiteY12" fmla="*/ 640903 h 1520066"/>
              <a:gd name="connsiteX13" fmla="*/ 5596746 w 8416442"/>
              <a:gd name="connsiteY13" fmla="*/ 772500 h 1520066"/>
              <a:gd name="connsiteX14" fmla="*/ 5426824 w 8416442"/>
              <a:gd name="connsiteY14" fmla="*/ 951657 h 1520066"/>
              <a:gd name="connsiteX15" fmla="*/ 5037572 w 8416442"/>
              <a:gd name="connsiteY15" fmla="*/ 1342294 h 1520066"/>
              <a:gd name="connsiteX16" fmla="*/ 4680181 w 8416442"/>
              <a:gd name="connsiteY16" fmla="*/ 1520066 h 1520066"/>
              <a:gd name="connsiteX17" fmla="*/ 4637239 w 8416442"/>
              <a:gd name="connsiteY17" fmla="*/ 1515910 h 1520066"/>
              <a:gd name="connsiteX18" fmla="*/ 4405443 w 8416442"/>
              <a:gd name="connsiteY18" fmla="*/ 1172372 h 1520066"/>
              <a:gd name="connsiteX19" fmla="*/ 4179650 w 8416442"/>
              <a:gd name="connsiteY19" fmla="*/ 762803 h 1520066"/>
              <a:gd name="connsiteX20" fmla="*/ 3311567 w 8416442"/>
              <a:gd name="connsiteY20" fmla="*/ 767883 h 1520066"/>
              <a:gd name="connsiteX21" fmla="*/ 2360834 w 8416442"/>
              <a:gd name="connsiteY21" fmla="*/ 995061 h 1520066"/>
              <a:gd name="connsiteX22" fmla="*/ 2342497 w 8416442"/>
              <a:gd name="connsiteY22" fmla="*/ 992833 h 1520066"/>
              <a:gd name="connsiteX23" fmla="*/ 2126238 w 8416442"/>
              <a:gd name="connsiteY23" fmla="*/ 1040931 h 1520066"/>
              <a:gd name="connsiteX24" fmla="*/ 1317343 w 8416442"/>
              <a:gd name="connsiteY24" fmla="*/ 1114064 h 1520066"/>
              <a:gd name="connsiteX25" fmla="*/ 1009685 w 8416442"/>
              <a:gd name="connsiteY25" fmla="*/ 1102634 h 1520066"/>
              <a:gd name="connsiteX26" fmla="*/ 90523 w 8416442"/>
              <a:gd name="connsiteY26" fmla="*/ 742589 h 1520066"/>
              <a:gd name="connsiteX27" fmla="*/ 22895 w 8416442"/>
              <a:gd name="connsiteY27" fmla="*/ 281579 h 1520066"/>
              <a:gd name="connsiteX28" fmla="*/ 33026 w 8416442"/>
              <a:gd name="connsiteY28" fmla="*/ 257679 h 1520066"/>
              <a:gd name="connsiteX29" fmla="*/ 94142 w 8416442"/>
              <a:gd name="connsiteY29" fmla="*/ 257679 h 1520066"/>
              <a:gd name="connsiteX30" fmla="*/ 76235 w 8416442"/>
              <a:gd name="connsiteY30" fmla="*/ 299677 h 1520066"/>
              <a:gd name="connsiteX31" fmla="*/ 140053 w 8416442"/>
              <a:gd name="connsiteY31" fmla="*/ 715919 h 1520066"/>
              <a:gd name="connsiteX32" fmla="*/ 2361283 w 8416442"/>
              <a:gd name="connsiteY32" fmla="*/ 930232 h 1520066"/>
              <a:gd name="connsiteX33" fmla="*/ 2361890 w 8416442"/>
              <a:gd name="connsiteY33" fmla="*/ 932577 h 1520066"/>
              <a:gd name="connsiteX34" fmla="*/ 2418393 w 8416442"/>
              <a:gd name="connsiteY34" fmla="*/ 916935 h 1520066"/>
              <a:gd name="connsiteX35" fmla="*/ 3300486 w 8416442"/>
              <a:gd name="connsiteY35" fmla="*/ 708780 h 1520066"/>
              <a:gd name="connsiteX36" fmla="*/ 4213357 w 8416442"/>
              <a:gd name="connsiteY36" fmla="*/ 712935 h 1520066"/>
              <a:gd name="connsiteX37" fmla="*/ 4462699 w 8416442"/>
              <a:gd name="connsiteY37" fmla="*/ 1154825 h 1520066"/>
              <a:gd name="connsiteX38" fmla="*/ 4648321 w 8416442"/>
              <a:gd name="connsiteY38" fmla="*/ 1456806 h 1520066"/>
              <a:gd name="connsiteX39" fmla="*/ 5382034 w 8416442"/>
              <a:gd name="connsiteY39" fmla="*/ 911024 h 1520066"/>
              <a:gd name="connsiteX40" fmla="*/ 5554727 w 8416442"/>
              <a:gd name="connsiteY40" fmla="*/ 728634 h 1520066"/>
              <a:gd name="connsiteX41" fmla="*/ 5681246 w 8416442"/>
              <a:gd name="connsiteY41" fmla="*/ 599346 h 1520066"/>
              <a:gd name="connsiteX42" fmla="*/ 6613510 w 8416442"/>
              <a:gd name="connsiteY42" fmla="*/ 0 h 1520066"/>
              <a:gd name="connsiteX0" fmla="*/ 6613510 w 8531776"/>
              <a:gd name="connsiteY0" fmla="*/ 0 h 1520066"/>
              <a:gd name="connsiteX1" fmla="*/ 6625977 w 8531776"/>
              <a:gd name="connsiteY1" fmla="*/ 0 h 1520066"/>
              <a:gd name="connsiteX2" fmla="*/ 6964437 w 8531776"/>
              <a:gd name="connsiteY2" fmla="*/ 205015 h 1520066"/>
              <a:gd name="connsiteX3" fmla="*/ 7081720 w 8531776"/>
              <a:gd name="connsiteY3" fmla="*/ 587340 h 1520066"/>
              <a:gd name="connsiteX4" fmla="*/ 7221629 w 8531776"/>
              <a:gd name="connsiteY4" fmla="*/ 899480 h 1520066"/>
              <a:gd name="connsiteX5" fmla="*/ 8348876 w 8531776"/>
              <a:gd name="connsiteY5" fmla="*/ 665822 h 1520066"/>
              <a:gd name="connsiteX6" fmla="*/ 8415852 w 8531776"/>
              <a:gd name="connsiteY6" fmla="*/ 762602 h 1520066"/>
              <a:gd name="connsiteX7" fmla="*/ 7211471 w 8531776"/>
              <a:gd name="connsiteY7" fmla="*/ 959045 h 1520066"/>
              <a:gd name="connsiteX8" fmla="*/ 7023079 w 8531776"/>
              <a:gd name="connsiteY8" fmla="*/ 599807 h 1520066"/>
              <a:gd name="connsiteX9" fmla="*/ 6625054 w 8531776"/>
              <a:gd name="connsiteY9" fmla="*/ 60489 h 1520066"/>
              <a:gd name="connsiteX10" fmla="*/ 6613972 w 8531776"/>
              <a:gd name="connsiteY10" fmla="*/ 60489 h 1520066"/>
              <a:gd name="connsiteX11" fmla="*/ 5725111 w 8531776"/>
              <a:gd name="connsiteY11" fmla="*/ 640903 h 1520066"/>
              <a:gd name="connsiteX12" fmla="*/ 5596746 w 8531776"/>
              <a:gd name="connsiteY12" fmla="*/ 772500 h 1520066"/>
              <a:gd name="connsiteX13" fmla="*/ 5426824 w 8531776"/>
              <a:gd name="connsiteY13" fmla="*/ 951657 h 1520066"/>
              <a:gd name="connsiteX14" fmla="*/ 5037572 w 8531776"/>
              <a:gd name="connsiteY14" fmla="*/ 1342294 h 1520066"/>
              <a:gd name="connsiteX15" fmla="*/ 4680181 w 8531776"/>
              <a:gd name="connsiteY15" fmla="*/ 1520066 h 1520066"/>
              <a:gd name="connsiteX16" fmla="*/ 4637239 w 8531776"/>
              <a:gd name="connsiteY16" fmla="*/ 1515910 h 1520066"/>
              <a:gd name="connsiteX17" fmla="*/ 4405443 w 8531776"/>
              <a:gd name="connsiteY17" fmla="*/ 1172372 h 1520066"/>
              <a:gd name="connsiteX18" fmla="*/ 4179650 w 8531776"/>
              <a:gd name="connsiteY18" fmla="*/ 762803 h 1520066"/>
              <a:gd name="connsiteX19" fmla="*/ 3311567 w 8531776"/>
              <a:gd name="connsiteY19" fmla="*/ 767883 h 1520066"/>
              <a:gd name="connsiteX20" fmla="*/ 2360834 w 8531776"/>
              <a:gd name="connsiteY20" fmla="*/ 995061 h 1520066"/>
              <a:gd name="connsiteX21" fmla="*/ 2342497 w 8531776"/>
              <a:gd name="connsiteY21" fmla="*/ 992833 h 1520066"/>
              <a:gd name="connsiteX22" fmla="*/ 2126238 w 8531776"/>
              <a:gd name="connsiteY22" fmla="*/ 1040931 h 1520066"/>
              <a:gd name="connsiteX23" fmla="*/ 1317343 w 8531776"/>
              <a:gd name="connsiteY23" fmla="*/ 1114064 h 1520066"/>
              <a:gd name="connsiteX24" fmla="*/ 1009685 w 8531776"/>
              <a:gd name="connsiteY24" fmla="*/ 1102634 h 1520066"/>
              <a:gd name="connsiteX25" fmla="*/ 90523 w 8531776"/>
              <a:gd name="connsiteY25" fmla="*/ 742589 h 1520066"/>
              <a:gd name="connsiteX26" fmla="*/ 22895 w 8531776"/>
              <a:gd name="connsiteY26" fmla="*/ 281579 h 1520066"/>
              <a:gd name="connsiteX27" fmla="*/ 33026 w 8531776"/>
              <a:gd name="connsiteY27" fmla="*/ 257679 h 1520066"/>
              <a:gd name="connsiteX28" fmla="*/ 94142 w 8531776"/>
              <a:gd name="connsiteY28" fmla="*/ 257679 h 1520066"/>
              <a:gd name="connsiteX29" fmla="*/ 76235 w 8531776"/>
              <a:gd name="connsiteY29" fmla="*/ 299677 h 1520066"/>
              <a:gd name="connsiteX30" fmla="*/ 140053 w 8531776"/>
              <a:gd name="connsiteY30" fmla="*/ 715919 h 1520066"/>
              <a:gd name="connsiteX31" fmla="*/ 2361283 w 8531776"/>
              <a:gd name="connsiteY31" fmla="*/ 930232 h 1520066"/>
              <a:gd name="connsiteX32" fmla="*/ 2361890 w 8531776"/>
              <a:gd name="connsiteY32" fmla="*/ 932577 h 1520066"/>
              <a:gd name="connsiteX33" fmla="*/ 2418393 w 8531776"/>
              <a:gd name="connsiteY33" fmla="*/ 916935 h 1520066"/>
              <a:gd name="connsiteX34" fmla="*/ 3300486 w 8531776"/>
              <a:gd name="connsiteY34" fmla="*/ 708780 h 1520066"/>
              <a:gd name="connsiteX35" fmla="*/ 4213357 w 8531776"/>
              <a:gd name="connsiteY35" fmla="*/ 712935 h 1520066"/>
              <a:gd name="connsiteX36" fmla="*/ 4462699 w 8531776"/>
              <a:gd name="connsiteY36" fmla="*/ 1154825 h 1520066"/>
              <a:gd name="connsiteX37" fmla="*/ 4648321 w 8531776"/>
              <a:gd name="connsiteY37" fmla="*/ 1456806 h 1520066"/>
              <a:gd name="connsiteX38" fmla="*/ 5382034 w 8531776"/>
              <a:gd name="connsiteY38" fmla="*/ 911024 h 1520066"/>
              <a:gd name="connsiteX39" fmla="*/ 5554727 w 8531776"/>
              <a:gd name="connsiteY39" fmla="*/ 728634 h 1520066"/>
              <a:gd name="connsiteX40" fmla="*/ 5681246 w 8531776"/>
              <a:gd name="connsiteY40" fmla="*/ 599346 h 1520066"/>
              <a:gd name="connsiteX41" fmla="*/ 6613510 w 8531776"/>
              <a:gd name="connsiteY41" fmla="*/ 0 h 1520066"/>
              <a:gd name="connsiteX0" fmla="*/ 6613510 w 8531776"/>
              <a:gd name="connsiteY0" fmla="*/ 0 h 1520066"/>
              <a:gd name="connsiteX1" fmla="*/ 6625977 w 8531776"/>
              <a:gd name="connsiteY1" fmla="*/ 0 h 1520066"/>
              <a:gd name="connsiteX2" fmla="*/ 6964437 w 8531776"/>
              <a:gd name="connsiteY2" fmla="*/ 205015 h 1520066"/>
              <a:gd name="connsiteX3" fmla="*/ 7081720 w 8531776"/>
              <a:gd name="connsiteY3" fmla="*/ 587340 h 1520066"/>
              <a:gd name="connsiteX4" fmla="*/ 7221629 w 8531776"/>
              <a:gd name="connsiteY4" fmla="*/ 899480 h 1520066"/>
              <a:gd name="connsiteX5" fmla="*/ 8348876 w 8531776"/>
              <a:gd name="connsiteY5" fmla="*/ 665822 h 1520066"/>
              <a:gd name="connsiteX6" fmla="*/ 8415852 w 8531776"/>
              <a:gd name="connsiteY6" fmla="*/ 774648 h 1520066"/>
              <a:gd name="connsiteX7" fmla="*/ 7211471 w 8531776"/>
              <a:gd name="connsiteY7" fmla="*/ 959045 h 1520066"/>
              <a:gd name="connsiteX8" fmla="*/ 7023079 w 8531776"/>
              <a:gd name="connsiteY8" fmla="*/ 599807 h 1520066"/>
              <a:gd name="connsiteX9" fmla="*/ 6625054 w 8531776"/>
              <a:gd name="connsiteY9" fmla="*/ 60489 h 1520066"/>
              <a:gd name="connsiteX10" fmla="*/ 6613972 w 8531776"/>
              <a:gd name="connsiteY10" fmla="*/ 60489 h 1520066"/>
              <a:gd name="connsiteX11" fmla="*/ 5725111 w 8531776"/>
              <a:gd name="connsiteY11" fmla="*/ 640903 h 1520066"/>
              <a:gd name="connsiteX12" fmla="*/ 5596746 w 8531776"/>
              <a:gd name="connsiteY12" fmla="*/ 772500 h 1520066"/>
              <a:gd name="connsiteX13" fmla="*/ 5426824 w 8531776"/>
              <a:gd name="connsiteY13" fmla="*/ 951657 h 1520066"/>
              <a:gd name="connsiteX14" fmla="*/ 5037572 w 8531776"/>
              <a:gd name="connsiteY14" fmla="*/ 1342294 h 1520066"/>
              <a:gd name="connsiteX15" fmla="*/ 4680181 w 8531776"/>
              <a:gd name="connsiteY15" fmla="*/ 1520066 h 1520066"/>
              <a:gd name="connsiteX16" fmla="*/ 4637239 w 8531776"/>
              <a:gd name="connsiteY16" fmla="*/ 1515910 h 1520066"/>
              <a:gd name="connsiteX17" fmla="*/ 4405443 w 8531776"/>
              <a:gd name="connsiteY17" fmla="*/ 1172372 h 1520066"/>
              <a:gd name="connsiteX18" fmla="*/ 4179650 w 8531776"/>
              <a:gd name="connsiteY18" fmla="*/ 762803 h 1520066"/>
              <a:gd name="connsiteX19" fmla="*/ 3311567 w 8531776"/>
              <a:gd name="connsiteY19" fmla="*/ 767883 h 1520066"/>
              <a:gd name="connsiteX20" fmla="*/ 2360834 w 8531776"/>
              <a:gd name="connsiteY20" fmla="*/ 995061 h 1520066"/>
              <a:gd name="connsiteX21" fmla="*/ 2342497 w 8531776"/>
              <a:gd name="connsiteY21" fmla="*/ 992833 h 1520066"/>
              <a:gd name="connsiteX22" fmla="*/ 2126238 w 8531776"/>
              <a:gd name="connsiteY22" fmla="*/ 1040931 h 1520066"/>
              <a:gd name="connsiteX23" fmla="*/ 1317343 w 8531776"/>
              <a:gd name="connsiteY23" fmla="*/ 1114064 h 1520066"/>
              <a:gd name="connsiteX24" fmla="*/ 1009685 w 8531776"/>
              <a:gd name="connsiteY24" fmla="*/ 1102634 h 1520066"/>
              <a:gd name="connsiteX25" fmla="*/ 90523 w 8531776"/>
              <a:gd name="connsiteY25" fmla="*/ 742589 h 1520066"/>
              <a:gd name="connsiteX26" fmla="*/ 22895 w 8531776"/>
              <a:gd name="connsiteY26" fmla="*/ 281579 h 1520066"/>
              <a:gd name="connsiteX27" fmla="*/ 33026 w 8531776"/>
              <a:gd name="connsiteY27" fmla="*/ 257679 h 1520066"/>
              <a:gd name="connsiteX28" fmla="*/ 94142 w 8531776"/>
              <a:gd name="connsiteY28" fmla="*/ 257679 h 1520066"/>
              <a:gd name="connsiteX29" fmla="*/ 76235 w 8531776"/>
              <a:gd name="connsiteY29" fmla="*/ 299677 h 1520066"/>
              <a:gd name="connsiteX30" fmla="*/ 140053 w 8531776"/>
              <a:gd name="connsiteY30" fmla="*/ 715919 h 1520066"/>
              <a:gd name="connsiteX31" fmla="*/ 2361283 w 8531776"/>
              <a:gd name="connsiteY31" fmla="*/ 930232 h 1520066"/>
              <a:gd name="connsiteX32" fmla="*/ 2361890 w 8531776"/>
              <a:gd name="connsiteY32" fmla="*/ 932577 h 1520066"/>
              <a:gd name="connsiteX33" fmla="*/ 2418393 w 8531776"/>
              <a:gd name="connsiteY33" fmla="*/ 916935 h 1520066"/>
              <a:gd name="connsiteX34" fmla="*/ 3300486 w 8531776"/>
              <a:gd name="connsiteY34" fmla="*/ 708780 h 1520066"/>
              <a:gd name="connsiteX35" fmla="*/ 4213357 w 8531776"/>
              <a:gd name="connsiteY35" fmla="*/ 712935 h 1520066"/>
              <a:gd name="connsiteX36" fmla="*/ 4462699 w 8531776"/>
              <a:gd name="connsiteY36" fmla="*/ 1154825 h 1520066"/>
              <a:gd name="connsiteX37" fmla="*/ 4648321 w 8531776"/>
              <a:gd name="connsiteY37" fmla="*/ 1456806 h 1520066"/>
              <a:gd name="connsiteX38" fmla="*/ 5382034 w 8531776"/>
              <a:gd name="connsiteY38" fmla="*/ 911024 h 1520066"/>
              <a:gd name="connsiteX39" fmla="*/ 5554727 w 8531776"/>
              <a:gd name="connsiteY39" fmla="*/ 728634 h 1520066"/>
              <a:gd name="connsiteX40" fmla="*/ 5681246 w 8531776"/>
              <a:gd name="connsiteY40" fmla="*/ 599346 h 1520066"/>
              <a:gd name="connsiteX41" fmla="*/ 6613510 w 8531776"/>
              <a:gd name="connsiteY41" fmla="*/ 0 h 1520066"/>
              <a:gd name="connsiteX0" fmla="*/ 6613510 w 8454400"/>
              <a:gd name="connsiteY0" fmla="*/ 0 h 1520066"/>
              <a:gd name="connsiteX1" fmla="*/ 6625977 w 8454400"/>
              <a:gd name="connsiteY1" fmla="*/ 0 h 1520066"/>
              <a:gd name="connsiteX2" fmla="*/ 6964437 w 8454400"/>
              <a:gd name="connsiteY2" fmla="*/ 205015 h 1520066"/>
              <a:gd name="connsiteX3" fmla="*/ 7081720 w 8454400"/>
              <a:gd name="connsiteY3" fmla="*/ 587340 h 1520066"/>
              <a:gd name="connsiteX4" fmla="*/ 7221629 w 8454400"/>
              <a:gd name="connsiteY4" fmla="*/ 899480 h 1520066"/>
              <a:gd name="connsiteX5" fmla="*/ 8348876 w 8454400"/>
              <a:gd name="connsiteY5" fmla="*/ 665822 h 1520066"/>
              <a:gd name="connsiteX6" fmla="*/ 8415852 w 8454400"/>
              <a:gd name="connsiteY6" fmla="*/ 774648 h 1520066"/>
              <a:gd name="connsiteX7" fmla="*/ 7211471 w 8454400"/>
              <a:gd name="connsiteY7" fmla="*/ 959045 h 1520066"/>
              <a:gd name="connsiteX8" fmla="*/ 7023079 w 8454400"/>
              <a:gd name="connsiteY8" fmla="*/ 599807 h 1520066"/>
              <a:gd name="connsiteX9" fmla="*/ 6625054 w 8454400"/>
              <a:gd name="connsiteY9" fmla="*/ 60489 h 1520066"/>
              <a:gd name="connsiteX10" fmla="*/ 6613972 w 8454400"/>
              <a:gd name="connsiteY10" fmla="*/ 60489 h 1520066"/>
              <a:gd name="connsiteX11" fmla="*/ 5725111 w 8454400"/>
              <a:gd name="connsiteY11" fmla="*/ 640903 h 1520066"/>
              <a:gd name="connsiteX12" fmla="*/ 5596746 w 8454400"/>
              <a:gd name="connsiteY12" fmla="*/ 772500 h 1520066"/>
              <a:gd name="connsiteX13" fmla="*/ 5426824 w 8454400"/>
              <a:gd name="connsiteY13" fmla="*/ 951657 h 1520066"/>
              <a:gd name="connsiteX14" fmla="*/ 5037572 w 8454400"/>
              <a:gd name="connsiteY14" fmla="*/ 1342294 h 1520066"/>
              <a:gd name="connsiteX15" fmla="*/ 4680181 w 8454400"/>
              <a:gd name="connsiteY15" fmla="*/ 1520066 h 1520066"/>
              <a:gd name="connsiteX16" fmla="*/ 4637239 w 8454400"/>
              <a:gd name="connsiteY16" fmla="*/ 1515910 h 1520066"/>
              <a:gd name="connsiteX17" fmla="*/ 4405443 w 8454400"/>
              <a:gd name="connsiteY17" fmla="*/ 1172372 h 1520066"/>
              <a:gd name="connsiteX18" fmla="*/ 4179650 w 8454400"/>
              <a:gd name="connsiteY18" fmla="*/ 762803 h 1520066"/>
              <a:gd name="connsiteX19" fmla="*/ 3311567 w 8454400"/>
              <a:gd name="connsiteY19" fmla="*/ 767883 h 1520066"/>
              <a:gd name="connsiteX20" fmla="*/ 2360834 w 8454400"/>
              <a:gd name="connsiteY20" fmla="*/ 995061 h 1520066"/>
              <a:gd name="connsiteX21" fmla="*/ 2342497 w 8454400"/>
              <a:gd name="connsiteY21" fmla="*/ 992833 h 1520066"/>
              <a:gd name="connsiteX22" fmla="*/ 2126238 w 8454400"/>
              <a:gd name="connsiteY22" fmla="*/ 1040931 h 1520066"/>
              <a:gd name="connsiteX23" fmla="*/ 1317343 w 8454400"/>
              <a:gd name="connsiteY23" fmla="*/ 1114064 h 1520066"/>
              <a:gd name="connsiteX24" fmla="*/ 1009685 w 8454400"/>
              <a:gd name="connsiteY24" fmla="*/ 1102634 h 1520066"/>
              <a:gd name="connsiteX25" fmla="*/ 90523 w 8454400"/>
              <a:gd name="connsiteY25" fmla="*/ 742589 h 1520066"/>
              <a:gd name="connsiteX26" fmla="*/ 22895 w 8454400"/>
              <a:gd name="connsiteY26" fmla="*/ 281579 h 1520066"/>
              <a:gd name="connsiteX27" fmla="*/ 33026 w 8454400"/>
              <a:gd name="connsiteY27" fmla="*/ 257679 h 1520066"/>
              <a:gd name="connsiteX28" fmla="*/ 94142 w 8454400"/>
              <a:gd name="connsiteY28" fmla="*/ 257679 h 1520066"/>
              <a:gd name="connsiteX29" fmla="*/ 76235 w 8454400"/>
              <a:gd name="connsiteY29" fmla="*/ 299677 h 1520066"/>
              <a:gd name="connsiteX30" fmla="*/ 140053 w 8454400"/>
              <a:gd name="connsiteY30" fmla="*/ 715919 h 1520066"/>
              <a:gd name="connsiteX31" fmla="*/ 2361283 w 8454400"/>
              <a:gd name="connsiteY31" fmla="*/ 930232 h 1520066"/>
              <a:gd name="connsiteX32" fmla="*/ 2361890 w 8454400"/>
              <a:gd name="connsiteY32" fmla="*/ 932577 h 1520066"/>
              <a:gd name="connsiteX33" fmla="*/ 2418393 w 8454400"/>
              <a:gd name="connsiteY33" fmla="*/ 916935 h 1520066"/>
              <a:gd name="connsiteX34" fmla="*/ 3300486 w 8454400"/>
              <a:gd name="connsiteY34" fmla="*/ 708780 h 1520066"/>
              <a:gd name="connsiteX35" fmla="*/ 4213357 w 8454400"/>
              <a:gd name="connsiteY35" fmla="*/ 712935 h 1520066"/>
              <a:gd name="connsiteX36" fmla="*/ 4462699 w 8454400"/>
              <a:gd name="connsiteY36" fmla="*/ 1154825 h 1520066"/>
              <a:gd name="connsiteX37" fmla="*/ 4648321 w 8454400"/>
              <a:gd name="connsiteY37" fmla="*/ 1456806 h 1520066"/>
              <a:gd name="connsiteX38" fmla="*/ 5382034 w 8454400"/>
              <a:gd name="connsiteY38" fmla="*/ 911024 h 1520066"/>
              <a:gd name="connsiteX39" fmla="*/ 5554727 w 8454400"/>
              <a:gd name="connsiteY39" fmla="*/ 728634 h 1520066"/>
              <a:gd name="connsiteX40" fmla="*/ 5681246 w 8454400"/>
              <a:gd name="connsiteY40" fmla="*/ 599346 h 1520066"/>
              <a:gd name="connsiteX41" fmla="*/ 6613510 w 8454400"/>
              <a:gd name="connsiteY41" fmla="*/ 0 h 1520066"/>
              <a:gd name="connsiteX0" fmla="*/ 6613510 w 8415852"/>
              <a:gd name="connsiteY0" fmla="*/ 0 h 1520066"/>
              <a:gd name="connsiteX1" fmla="*/ 6625977 w 8415852"/>
              <a:gd name="connsiteY1" fmla="*/ 0 h 1520066"/>
              <a:gd name="connsiteX2" fmla="*/ 6964437 w 8415852"/>
              <a:gd name="connsiteY2" fmla="*/ 205015 h 1520066"/>
              <a:gd name="connsiteX3" fmla="*/ 7081720 w 8415852"/>
              <a:gd name="connsiteY3" fmla="*/ 587340 h 1520066"/>
              <a:gd name="connsiteX4" fmla="*/ 7221629 w 8415852"/>
              <a:gd name="connsiteY4" fmla="*/ 899480 h 1520066"/>
              <a:gd name="connsiteX5" fmla="*/ 8348876 w 8415852"/>
              <a:gd name="connsiteY5" fmla="*/ 665822 h 1520066"/>
              <a:gd name="connsiteX6" fmla="*/ 8415852 w 8415852"/>
              <a:gd name="connsiteY6" fmla="*/ 774648 h 1520066"/>
              <a:gd name="connsiteX7" fmla="*/ 7211471 w 8415852"/>
              <a:gd name="connsiteY7" fmla="*/ 959045 h 1520066"/>
              <a:gd name="connsiteX8" fmla="*/ 7023079 w 8415852"/>
              <a:gd name="connsiteY8" fmla="*/ 599807 h 1520066"/>
              <a:gd name="connsiteX9" fmla="*/ 6625054 w 8415852"/>
              <a:gd name="connsiteY9" fmla="*/ 60489 h 1520066"/>
              <a:gd name="connsiteX10" fmla="*/ 6613972 w 8415852"/>
              <a:gd name="connsiteY10" fmla="*/ 60489 h 1520066"/>
              <a:gd name="connsiteX11" fmla="*/ 5725111 w 8415852"/>
              <a:gd name="connsiteY11" fmla="*/ 640903 h 1520066"/>
              <a:gd name="connsiteX12" fmla="*/ 5596746 w 8415852"/>
              <a:gd name="connsiteY12" fmla="*/ 772500 h 1520066"/>
              <a:gd name="connsiteX13" fmla="*/ 5426824 w 8415852"/>
              <a:gd name="connsiteY13" fmla="*/ 951657 h 1520066"/>
              <a:gd name="connsiteX14" fmla="*/ 5037572 w 8415852"/>
              <a:gd name="connsiteY14" fmla="*/ 1342294 h 1520066"/>
              <a:gd name="connsiteX15" fmla="*/ 4680181 w 8415852"/>
              <a:gd name="connsiteY15" fmla="*/ 1520066 h 1520066"/>
              <a:gd name="connsiteX16" fmla="*/ 4637239 w 8415852"/>
              <a:gd name="connsiteY16" fmla="*/ 1515910 h 1520066"/>
              <a:gd name="connsiteX17" fmla="*/ 4405443 w 8415852"/>
              <a:gd name="connsiteY17" fmla="*/ 1172372 h 1520066"/>
              <a:gd name="connsiteX18" fmla="*/ 4179650 w 8415852"/>
              <a:gd name="connsiteY18" fmla="*/ 762803 h 1520066"/>
              <a:gd name="connsiteX19" fmla="*/ 3311567 w 8415852"/>
              <a:gd name="connsiteY19" fmla="*/ 767883 h 1520066"/>
              <a:gd name="connsiteX20" fmla="*/ 2360834 w 8415852"/>
              <a:gd name="connsiteY20" fmla="*/ 995061 h 1520066"/>
              <a:gd name="connsiteX21" fmla="*/ 2342497 w 8415852"/>
              <a:gd name="connsiteY21" fmla="*/ 992833 h 1520066"/>
              <a:gd name="connsiteX22" fmla="*/ 2126238 w 8415852"/>
              <a:gd name="connsiteY22" fmla="*/ 1040931 h 1520066"/>
              <a:gd name="connsiteX23" fmla="*/ 1317343 w 8415852"/>
              <a:gd name="connsiteY23" fmla="*/ 1114064 h 1520066"/>
              <a:gd name="connsiteX24" fmla="*/ 1009685 w 8415852"/>
              <a:gd name="connsiteY24" fmla="*/ 1102634 h 1520066"/>
              <a:gd name="connsiteX25" fmla="*/ 90523 w 8415852"/>
              <a:gd name="connsiteY25" fmla="*/ 742589 h 1520066"/>
              <a:gd name="connsiteX26" fmla="*/ 22895 w 8415852"/>
              <a:gd name="connsiteY26" fmla="*/ 281579 h 1520066"/>
              <a:gd name="connsiteX27" fmla="*/ 33026 w 8415852"/>
              <a:gd name="connsiteY27" fmla="*/ 257679 h 1520066"/>
              <a:gd name="connsiteX28" fmla="*/ 94142 w 8415852"/>
              <a:gd name="connsiteY28" fmla="*/ 257679 h 1520066"/>
              <a:gd name="connsiteX29" fmla="*/ 76235 w 8415852"/>
              <a:gd name="connsiteY29" fmla="*/ 299677 h 1520066"/>
              <a:gd name="connsiteX30" fmla="*/ 140053 w 8415852"/>
              <a:gd name="connsiteY30" fmla="*/ 715919 h 1520066"/>
              <a:gd name="connsiteX31" fmla="*/ 2361283 w 8415852"/>
              <a:gd name="connsiteY31" fmla="*/ 930232 h 1520066"/>
              <a:gd name="connsiteX32" fmla="*/ 2361890 w 8415852"/>
              <a:gd name="connsiteY32" fmla="*/ 932577 h 1520066"/>
              <a:gd name="connsiteX33" fmla="*/ 2418393 w 8415852"/>
              <a:gd name="connsiteY33" fmla="*/ 916935 h 1520066"/>
              <a:gd name="connsiteX34" fmla="*/ 3300486 w 8415852"/>
              <a:gd name="connsiteY34" fmla="*/ 708780 h 1520066"/>
              <a:gd name="connsiteX35" fmla="*/ 4213357 w 8415852"/>
              <a:gd name="connsiteY35" fmla="*/ 712935 h 1520066"/>
              <a:gd name="connsiteX36" fmla="*/ 4462699 w 8415852"/>
              <a:gd name="connsiteY36" fmla="*/ 1154825 h 1520066"/>
              <a:gd name="connsiteX37" fmla="*/ 4648321 w 8415852"/>
              <a:gd name="connsiteY37" fmla="*/ 1456806 h 1520066"/>
              <a:gd name="connsiteX38" fmla="*/ 5382034 w 8415852"/>
              <a:gd name="connsiteY38" fmla="*/ 911024 h 1520066"/>
              <a:gd name="connsiteX39" fmla="*/ 5554727 w 8415852"/>
              <a:gd name="connsiteY39" fmla="*/ 728634 h 1520066"/>
              <a:gd name="connsiteX40" fmla="*/ 5681246 w 8415852"/>
              <a:gd name="connsiteY40" fmla="*/ 599346 h 1520066"/>
              <a:gd name="connsiteX41" fmla="*/ 6613510 w 8415852"/>
              <a:gd name="connsiteY41" fmla="*/ 0 h 1520066"/>
              <a:gd name="connsiteX0" fmla="*/ 6613510 w 8399098"/>
              <a:gd name="connsiteY0" fmla="*/ 0 h 1520066"/>
              <a:gd name="connsiteX1" fmla="*/ 6625977 w 8399098"/>
              <a:gd name="connsiteY1" fmla="*/ 0 h 1520066"/>
              <a:gd name="connsiteX2" fmla="*/ 6964437 w 8399098"/>
              <a:gd name="connsiteY2" fmla="*/ 205015 h 1520066"/>
              <a:gd name="connsiteX3" fmla="*/ 7081720 w 8399098"/>
              <a:gd name="connsiteY3" fmla="*/ 587340 h 1520066"/>
              <a:gd name="connsiteX4" fmla="*/ 7221629 w 8399098"/>
              <a:gd name="connsiteY4" fmla="*/ 899480 h 1520066"/>
              <a:gd name="connsiteX5" fmla="*/ 8348876 w 8399098"/>
              <a:gd name="connsiteY5" fmla="*/ 665822 h 1520066"/>
              <a:gd name="connsiteX6" fmla="*/ 8399098 w 8399098"/>
              <a:gd name="connsiteY6" fmla="*/ 726460 h 1520066"/>
              <a:gd name="connsiteX7" fmla="*/ 7211471 w 8399098"/>
              <a:gd name="connsiteY7" fmla="*/ 959045 h 1520066"/>
              <a:gd name="connsiteX8" fmla="*/ 7023079 w 8399098"/>
              <a:gd name="connsiteY8" fmla="*/ 599807 h 1520066"/>
              <a:gd name="connsiteX9" fmla="*/ 6625054 w 8399098"/>
              <a:gd name="connsiteY9" fmla="*/ 60489 h 1520066"/>
              <a:gd name="connsiteX10" fmla="*/ 6613972 w 8399098"/>
              <a:gd name="connsiteY10" fmla="*/ 60489 h 1520066"/>
              <a:gd name="connsiteX11" fmla="*/ 5725111 w 8399098"/>
              <a:gd name="connsiteY11" fmla="*/ 640903 h 1520066"/>
              <a:gd name="connsiteX12" fmla="*/ 5596746 w 8399098"/>
              <a:gd name="connsiteY12" fmla="*/ 772500 h 1520066"/>
              <a:gd name="connsiteX13" fmla="*/ 5426824 w 8399098"/>
              <a:gd name="connsiteY13" fmla="*/ 951657 h 1520066"/>
              <a:gd name="connsiteX14" fmla="*/ 5037572 w 8399098"/>
              <a:gd name="connsiteY14" fmla="*/ 1342294 h 1520066"/>
              <a:gd name="connsiteX15" fmla="*/ 4680181 w 8399098"/>
              <a:gd name="connsiteY15" fmla="*/ 1520066 h 1520066"/>
              <a:gd name="connsiteX16" fmla="*/ 4637239 w 8399098"/>
              <a:gd name="connsiteY16" fmla="*/ 1515910 h 1520066"/>
              <a:gd name="connsiteX17" fmla="*/ 4405443 w 8399098"/>
              <a:gd name="connsiteY17" fmla="*/ 1172372 h 1520066"/>
              <a:gd name="connsiteX18" fmla="*/ 4179650 w 8399098"/>
              <a:gd name="connsiteY18" fmla="*/ 762803 h 1520066"/>
              <a:gd name="connsiteX19" fmla="*/ 3311567 w 8399098"/>
              <a:gd name="connsiteY19" fmla="*/ 767883 h 1520066"/>
              <a:gd name="connsiteX20" fmla="*/ 2360834 w 8399098"/>
              <a:gd name="connsiteY20" fmla="*/ 995061 h 1520066"/>
              <a:gd name="connsiteX21" fmla="*/ 2342497 w 8399098"/>
              <a:gd name="connsiteY21" fmla="*/ 992833 h 1520066"/>
              <a:gd name="connsiteX22" fmla="*/ 2126238 w 8399098"/>
              <a:gd name="connsiteY22" fmla="*/ 1040931 h 1520066"/>
              <a:gd name="connsiteX23" fmla="*/ 1317343 w 8399098"/>
              <a:gd name="connsiteY23" fmla="*/ 1114064 h 1520066"/>
              <a:gd name="connsiteX24" fmla="*/ 1009685 w 8399098"/>
              <a:gd name="connsiteY24" fmla="*/ 1102634 h 1520066"/>
              <a:gd name="connsiteX25" fmla="*/ 90523 w 8399098"/>
              <a:gd name="connsiteY25" fmla="*/ 742589 h 1520066"/>
              <a:gd name="connsiteX26" fmla="*/ 22895 w 8399098"/>
              <a:gd name="connsiteY26" fmla="*/ 281579 h 1520066"/>
              <a:gd name="connsiteX27" fmla="*/ 33026 w 8399098"/>
              <a:gd name="connsiteY27" fmla="*/ 257679 h 1520066"/>
              <a:gd name="connsiteX28" fmla="*/ 94142 w 8399098"/>
              <a:gd name="connsiteY28" fmla="*/ 257679 h 1520066"/>
              <a:gd name="connsiteX29" fmla="*/ 76235 w 8399098"/>
              <a:gd name="connsiteY29" fmla="*/ 299677 h 1520066"/>
              <a:gd name="connsiteX30" fmla="*/ 140053 w 8399098"/>
              <a:gd name="connsiteY30" fmla="*/ 715919 h 1520066"/>
              <a:gd name="connsiteX31" fmla="*/ 2361283 w 8399098"/>
              <a:gd name="connsiteY31" fmla="*/ 930232 h 1520066"/>
              <a:gd name="connsiteX32" fmla="*/ 2361890 w 8399098"/>
              <a:gd name="connsiteY32" fmla="*/ 932577 h 1520066"/>
              <a:gd name="connsiteX33" fmla="*/ 2418393 w 8399098"/>
              <a:gd name="connsiteY33" fmla="*/ 916935 h 1520066"/>
              <a:gd name="connsiteX34" fmla="*/ 3300486 w 8399098"/>
              <a:gd name="connsiteY34" fmla="*/ 708780 h 1520066"/>
              <a:gd name="connsiteX35" fmla="*/ 4213357 w 8399098"/>
              <a:gd name="connsiteY35" fmla="*/ 712935 h 1520066"/>
              <a:gd name="connsiteX36" fmla="*/ 4462699 w 8399098"/>
              <a:gd name="connsiteY36" fmla="*/ 1154825 h 1520066"/>
              <a:gd name="connsiteX37" fmla="*/ 4648321 w 8399098"/>
              <a:gd name="connsiteY37" fmla="*/ 1456806 h 1520066"/>
              <a:gd name="connsiteX38" fmla="*/ 5382034 w 8399098"/>
              <a:gd name="connsiteY38" fmla="*/ 911024 h 1520066"/>
              <a:gd name="connsiteX39" fmla="*/ 5554727 w 8399098"/>
              <a:gd name="connsiteY39" fmla="*/ 728634 h 1520066"/>
              <a:gd name="connsiteX40" fmla="*/ 5681246 w 8399098"/>
              <a:gd name="connsiteY40" fmla="*/ 599346 h 1520066"/>
              <a:gd name="connsiteX41" fmla="*/ 6613510 w 8399098"/>
              <a:gd name="connsiteY41" fmla="*/ 0 h 1520066"/>
              <a:gd name="connsiteX0" fmla="*/ 6613510 w 8399098"/>
              <a:gd name="connsiteY0" fmla="*/ 0 h 1520066"/>
              <a:gd name="connsiteX1" fmla="*/ 6625977 w 8399098"/>
              <a:gd name="connsiteY1" fmla="*/ 0 h 1520066"/>
              <a:gd name="connsiteX2" fmla="*/ 6964437 w 8399098"/>
              <a:gd name="connsiteY2" fmla="*/ 205015 h 1520066"/>
              <a:gd name="connsiteX3" fmla="*/ 7081720 w 8399098"/>
              <a:gd name="connsiteY3" fmla="*/ 587340 h 1520066"/>
              <a:gd name="connsiteX4" fmla="*/ 7221629 w 8399098"/>
              <a:gd name="connsiteY4" fmla="*/ 899480 h 1520066"/>
              <a:gd name="connsiteX5" fmla="*/ 8348876 w 8399098"/>
              <a:gd name="connsiteY5" fmla="*/ 665822 h 1520066"/>
              <a:gd name="connsiteX6" fmla="*/ 8399098 w 8399098"/>
              <a:gd name="connsiteY6" fmla="*/ 726460 h 1520066"/>
              <a:gd name="connsiteX7" fmla="*/ 7211471 w 8399098"/>
              <a:gd name="connsiteY7" fmla="*/ 959045 h 1520066"/>
              <a:gd name="connsiteX8" fmla="*/ 7023079 w 8399098"/>
              <a:gd name="connsiteY8" fmla="*/ 599807 h 1520066"/>
              <a:gd name="connsiteX9" fmla="*/ 6625054 w 8399098"/>
              <a:gd name="connsiteY9" fmla="*/ 60489 h 1520066"/>
              <a:gd name="connsiteX10" fmla="*/ 6613972 w 8399098"/>
              <a:gd name="connsiteY10" fmla="*/ 60489 h 1520066"/>
              <a:gd name="connsiteX11" fmla="*/ 5725111 w 8399098"/>
              <a:gd name="connsiteY11" fmla="*/ 640903 h 1520066"/>
              <a:gd name="connsiteX12" fmla="*/ 5596746 w 8399098"/>
              <a:gd name="connsiteY12" fmla="*/ 772500 h 1520066"/>
              <a:gd name="connsiteX13" fmla="*/ 5426824 w 8399098"/>
              <a:gd name="connsiteY13" fmla="*/ 951657 h 1520066"/>
              <a:gd name="connsiteX14" fmla="*/ 5037572 w 8399098"/>
              <a:gd name="connsiteY14" fmla="*/ 1342294 h 1520066"/>
              <a:gd name="connsiteX15" fmla="*/ 4680181 w 8399098"/>
              <a:gd name="connsiteY15" fmla="*/ 1520066 h 1520066"/>
              <a:gd name="connsiteX16" fmla="*/ 4637239 w 8399098"/>
              <a:gd name="connsiteY16" fmla="*/ 1515910 h 1520066"/>
              <a:gd name="connsiteX17" fmla="*/ 4405443 w 8399098"/>
              <a:gd name="connsiteY17" fmla="*/ 1172372 h 1520066"/>
              <a:gd name="connsiteX18" fmla="*/ 4179650 w 8399098"/>
              <a:gd name="connsiteY18" fmla="*/ 762803 h 1520066"/>
              <a:gd name="connsiteX19" fmla="*/ 3311567 w 8399098"/>
              <a:gd name="connsiteY19" fmla="*/ 767883 h 1520066"/>
              <a:gd name="connsiteX20" fmla="*/ 2360834 w 8399098"/>
              <a:gd name="connsiteY20" fmla="*/ 995061 h 1520066"/>
              <a:gd name="connsiteX21" fmla="*/ 2342497 w 8399098"/>
              <a:gd name="connsiteY21" fmla="*/ 992833 h 1520066"/>
              <a:gd name="connsiteX22" fmla="*/ 2126238 w 8399098"/>
              <a:gd name="connsiteY22" fmla="*/ 1040931 h 1520066"/>
              <a:gd name="connsiteX23" fmla="*/ 1317343 w 8399098"/>
              <a:gd name="connsiteY23" fmla="*/ 1114064 h 1520066"/>
              <a:gd name="connsiteX24" fmla="*/ 1009685 w 8399098"/>
              <a:gd name="connsiteY24" fmla="*/ 1102634 h 1520066"/>
              <a:gd name="connsiteX25" fmla="*/ 90523 w 8399098"/>
              <a:gd name="connsiteY25" fmla="*/ 742589 h 1520066"/>
              <a:gd name="connsiteX26" fmla="*/ 22895 w 8399098"/>
              <a:gd name="connsiteY26" fmla="*/ 281579 h 1520066"/>
              <a:gd name="connsiteX27" fmla="*/ 33026 w 8399098"/>
              <a:gd name="connsiteY27" fmla="*/ 257679 h 1520066"/>
              <a:gd name="connsiteX28" fmla="*/ 94142 w 8399098"/>
              <a:gd name="connsiteY28" fmla="*/ 257679 h 1520066"/>
              <a:gd name="connsiteX29" fmla="*/ 76235 w 8399098"/>
              <a:gd name="connsiteY29" fmla="*/ 299677 h 1520066"/>
              <a:gd name="connsiteX30" fmla="*/ 140053 w 8399098"/>
              <a:gd name="connsiteY30" fmla="*/ 715919 h 1520066"/>
              <a:gd name="connsiteX31" fmla="*/ 2361283 w 8399098"/>
              <a:gd name="connsiteY31" fmla="*/ 930232 h 1520066"/>
              <a:gd name="connsiteX32" fmla="*/ 2361890 w 8399098"/>
              <a:gd name="connsiteY32" fmla="*/ 932577 h 1520066"/>
              <a:gd name="connsiteX33" fmla="*/ 2418393 w 8399098"/>
              <a:gd name="connsiteY33" fmla="*/ 916935 h 1520066"/>
              <a:gd name="connsiteX34" fmla="*/ 3300486 w 8399098"/>
              <a:gd name="connsiteY34" fmla="*/ 708780 h 1520066"/>
              <a:gd name="connsiteX35" fmla="*/ 4213357 w 8399098"/>
              <a:gd name="connsiteY35" fmla="*/ 712935 h 1520066"/>
              <a:gd name="connsiteX36" fmla="*/ 4462699 w 8399098"/>
              <a:gd name="connsiteY36" fmla="*/ 1154825 h 1520066"/>
              <a:gd name="connsiteX37" fmla="*/ 4648321 w 8399098"/>
              <a:gd name="connsiteY37" fmla="*/ 1456806 h 1520066"/>
              <a:gd name="connsiteX38" fmla="*/ 5382034 w 8399098"/>
              <a:gd name="connsiteY38" fmla="*/ 911024 h 1520066"/>
              <a:gd name="connsiteX39" fmla="*/ 5554727 w 8399098"/>
              <a:gd name="connsiteY39" fmla="*/ 728634 h 1520066"/>
              <a:gd name="connsiteX40" fmla="*/ 5681246 w 8399098"/>
              <a:gd name="connsiteY40" fmla="*/ 599346 h 1520066"/>
              <a:gd name="connsiteX41" fmla="*/ 6613510 w 8399098"/>
              <a:gd name="connsiteY41" fmla="*/ 0 h 1520066"/>
              <a:gd name="connsiteX0" fmla="*/ 6613510 w 8393514"/>
              <a:gd name="connsiteY0" fmla="*/ 0 h 1520066"/>
              <a:gd name="connsiteX1" fmla="*/ 6625977 w 8393514"/>
              <a:gd name="connsiteY1" fmla="*/ 0 h 1520066"/>
              <a:gd name="connsiteX2" fmla="*/ 6964437 w 8393514"/>
              <a:gd name="connsiteY2" fmla="*/ 205015 h 1520066"/>
              <a:gd name="connsiteX3" fmla="*/ 7081720 w 8393514"/>
              <a:gd name="connsiteY3" fmla="*/ 587340 h 1520066"/>
              <a:gd name="connsiteX4" fmla="*/ 7221629 w 8393514"/>
              <a:gd name="connsiteY4" fmla="*/ 899480 h 1520066"/>
              <a:gd name="connsiteX5" fmla="*/ 8348876 w 8393514"/>
              <a:gd name="connsiteY5" fmla="*/ 665822 h 1520066"/>
              <a:gd name="connsiteX6" fmla="*/ 8393514 w 8393514"/>
              <a:gd name="connsiteY6" fmla="*/ 714412 h 1520066"/>
              <a:gd name="connsiteX7" fmla="*/ 7211471 w 8393514"/>
              <a:gd name="connsiteY7" fmla="*/ 959045 h 1520066"/>
              <a:gd name="connsiteX8" fmla="*/ 7023079 w 8393514"/>
              <a:gd name="connsiteY8" fmla="*/ 599807 h 1520066"/>
              <a:gd name="connsiteX9" fmla="*/ 6625054 w 8393514"/>
              <a:gd name="connsiteY9" fmla="*/ 60489 h 1520066"/>
              <a:gd name="connsiteX10" fmla="*/ 6613972 w 8393514"/>
              <a:gd name="connsiteY10" fmla="*/ 60489 h 1520066"/>
              <a:gd name="connsiteX11" fmla="*/ 5725111 w 8393514"/>
              <a:gd name="connsiteY11" fmla="*/ 640903 h 1520066"/>
              <a:gd name="connsiteX12" fmla="*/ 5596746 w 8393514"/>
              <a:gd name="connsiteY12" fmla="*/ 772500 h 1520066"/>
              <a:gd name="connsiteX13" fmla="*/ 5426824 w 8393514"/>
              <a:gd name="connsiteY13" fmla="*/ 951657 h 1520066"/>
              <a:gd name="connsiteX14" fmla="*/ 5037572 w 8393514"/>
              <a:gd name="connsiteY14" fmla="*/ 1342294 h 1520066"/>
              <a:gd name="connsiteX15" fmla="*/ 4680181 w 8393514"/>
              <a:gd name="connsiteY15" fmla="*/ 1520066 h 1520066"/>
              <a:gd name="connsiteX16" fmla="*/ 4637239 w 8393514"/>
              <a:gd name="connsiteY16" fmla="*/ 1515910 h 1520066"/>
              <a:gd name="connsiteX17" fmla="*/ 4405443 w 8393514"/>
              <a:gd name="connsiteY17" fmla="*/ 1172372 h 1520066"/>
              <a:gd name="connsiteX18" fmla="*/ 4179650 w 8393514"/>
              <a:gd name="connsiteY18" fmla="*/ 762803 h 1520066"/>
              <a:gd name="connsiteX19" fmla="*/ 3311567 w 8393514"/>
              <a:gd name="connsiteY19" fmla="*/ 767883 h 1520066"/>
              <a:gd name="connsiteX20" fmla="*/ 2360834 w 8393514"/>
              <a:gd name="connsiteY20" fmla="*/ 995061 h 1520066"/>
              <a:gd name="connsiteX21" fmla="*/ 2342497 w 8393514"/>
              <a:gd name="connsiteY21" fmla="*/ 992833 h 1520066"/>
              <a:gd name="connsiteX22" fmla="*/ 2126238 w 8393514"/>
              <a:gd name="connsiteY22" fmla="*/ 1040931 h 1520066"/>
              <a:gd name="connsiteX23" fmla="*/ 1317343 w 8393514"/>
              <a:gd name="connsiteY23" fmla="*/ 1114064 h 1520066"/>
              <a:gd name="connsiteX24" fmla="*/ 1009685 w 8393514"/>
              <a:gd name="connsiteY24" fmla="*/ 1102634 h 1520066"/>
              <a:gd name="connsiteX25" fmla="*/ 90523 w 8393514"/>
              <a:gd name="connsiteY25" fmla="*/ 742589 h 1520066"/>
              <a:gd name="connsiteX26" fmla="*/ 22895 w 8393514"/>
              <a:gd name="connsiteY26" fmla="*/ 281579 h 1520066"/>
              <a:gd name="connsiteX27" fmla="*/ 33026 w 8393514"/>
              <a:gd name="connsiteY27" fmla="*/ 257679 h 1520066"/>
              <a:gd name="connsiteX28" fmla="*/ 94142 w 8393514"/>
              <a:gd name="connsiteY28" fmla="*/ 257679 h 1520066"/>
              <a:gd name="connsiteX29" fmla="*/ 76235 w 8393514"/>
              <a:gd name="connsiteY29" fmla="*/ 299677 h 1520066"/>
              <a:gd name="connsiteX30" fmla="*/ 140053 w 8393514"/>
              <a:gd name="connsiteY30" fmla="*/ 715919 h 1520066"/>
              <a:gd name="connsiteX31" fmla="*/ 2361283 w 8393514"/>
              <a:gd name="connsiteY31" fmla="*/ 930232 h 1520066"/>
              <a:gd name="connsiteX32" fmla="*/ 2361890 w 8393514"/>
              <a:gd name="connsiteY32" fmla="*/ 932577 h 1520066"/>
              <a:gd name="connsiteX33" fmla="*/ 2418393 w 8393514"/>
              <a:gd name="connsiteY33" fmla="*/ 916935 h 1520066"/>
              <a:gd name="connsiteX34" fmla="*/ 3300486 w 8393514"/>
              <a:gd name="connsiteY34" fmla="*/ 708780 h 1520066"/>
              <a:gd name="connsiteX35" fmla="*/ 4213357 w 8393514"/>
              <a:gd name="connsiteY35" fmla="*/ 712935 h 1520066"/>
              <a:gd name="connsiteX36" fmla="*/ 4462699 w 8393514"/>
              <a:gd name="connsiteY36" fmla="*/ 1154825 h 1520066"/>
              <a:gd name="connsiteX37" fmla="*/ 4648321 w 8393514"/>
              <a:gd name="connsiteY37" fmla="*/ 1456806 h 1520066"/>
              <a:gd name="connsiteX38" fmla="*/ 5382034 w 8393514"/>
              <a:gd name="connsiteY38" fmla="*/ 911024 h 1520066"/>
              <a:gd name="connsiteX39" fmla="*/ 5554727 w 8393514"/>
              <a:gd name="connsiteY39" fmla="*/ 728634 h 1520066"/>
              <a:gd name="connsiteX40" fmla="*/ 5681246 w 8393514"/>
              <a:gd name="connsiteY40" fmla="*/ 599346 h 1520066"/>
              <a:gd name="connsiteX41" fmla="*/ 6613510 w 8393514"/>
              <a:gd name="connsiteY41" fmla="*/ 0 h 1520066"/>
              <a:gd name="connsiteX0" fmla="*/ 6613510 w 8393514"/>
              <a:gd name="connsiteY0" fmla="*/ 0 h 1520066"/>
              <a:gd name="connsiteX1" fmla="*/ 6625977 w 8393514"/>
              <a:gd name="connsiteY1" fmla="*/ 0 h 1520066"/>
              <a:gd name="connsiteX2" fmla="*/ 6964437 w 8393514"/>
              <a:gd name="connsiteY2" fmla="*/ 205015 h 1520066"/>
              <a:gd name="connsiteX3" fmla="*/ 7062175 w 8393514"/>
              <a:gd name="connsiteY3" fmla="*/ 575294 h 1520066"/>
              <a:gd name="connsiteX4" fmla="*/ 7221629 w 8393514"/>
              <a:gd name="connsiteY4" fmla="*/ 899480 h 1520066"/>
              <a:gd name="connsiteX5" fmla="*/ 8348876 w 8393514"/>
              <a:gd name="connsiteY5" fmla="*/ 665822 h 1520066"/>
              <a:gd name="connsiteX6" fmla="*/ 8393514 w 8393514"/>
              <a:gd name="connsiteY6" fmla="*/ 714412 h 1520066"/>
              <a:gd name="connsiteX7" fmla="*/ 7211471 w 8393514"/>
              <a:gd name="connsiteY7" fmla="*/ 959045 h 1520066"/>
              <a:gd name="connsiteX8" fmla="*/ 7023079 w 8393514"/>
              <a:gd name="connsiteY8" fmla="*/ 599807 h 1520066"/>
              <a:gd name="connsiteX9" fmla="*/ 6625054 w 8393514"/>
              <a:gd name="connsiteY9" fmla="*/ 60489 h 1520066"/>
              <a:gd name="connsiteX10" fmla="*/ 6613972 w 8393514"/>
              <a:gd name="connsiteY10" fmla="*/ 60489 h 1520066"/>
              <a:gd name="connsiteX11" fmla="*/ 5725111 w 8393514"/>
              <a:gd name="connsiteY11" fmla="*/ 640903 h 1520066"/>
              <a:gd name="connsiteX12" fmla="*/ 5596746 w 8393514"/>
              <a:gd name="connsiteY12" fmla="*/ 772500 h 1520066"/>
              <a:gd name="connsiteX13" fmla="*/ 5426824 w 8393514"/>
              <a:gd name="connsiteY13" fmla="*/ 951657 h 1520066"/>
              <a:gd name="connsiteX14" fmla="*/ 5037572 w 8393514"/>
              <a:gd name="connsiteY14" fmla="*/ 1342294 h 1520066"/>
              <a:gd name="connsiteX15" fmla="*/ 4680181 w 8393514"/>
              <a:gd name="connsiteY15" fmla="*/ 1520066 h 1520066"/>
              <a:gd name="connsiteX16" fmla="*/ 4637239 w 8393514"/>
              <a:gd name="connsiteY16" fmla="*/ 1515910 h 1520066"/>
              <a:gd name="connsiteX17" fmla="*/ 4405443 w 8393514"/>
              <a:gd name="connsiteY17" fmla="*/ 1172372 h 1520066"/>
              <a:gd name="connsiteX18" fmla="*/ 4179650 w 8393514"/>
              <a:gd name="connsiteY18" fmla="*/ 762803 h 1520066"/>
              <a:gd name="connsiteX19" fmla="*/ 3311567 w 8393514"/>
              <a:gd name="connsiteY19" fmla="*/ 767883 h 1520066"/>
              <a:gd name="connsiteX20" fmla="*/ 2360834 w 8393514"/>
              <a:gd name="connsiteY20" fmla="*/ 995061 h 1520066"/>
              <a:gd name="connsiteX21" fmla="*/ 2342497 w 8393514"/>
              <a:gd name="connsiteY21" fmla="*/ 992833 h 1520066"/>
              <a:gd name="connsiteX22" fmla="*/ 2126238 w 8393514"/>
              <a:gd name="connsiteY22" fmla="*/ 1040931 h 1520066"/>
              <a:gd name="connsiteX23" fmla="*/ 1317343 w 8393514"/>
              <a:gd name="connsiteY23" fmla="*/ 1114064 h 1520066"/>
              <a:gd name="connsiteX24" fmla="*/ 1009685 w 8393514"/>
              <a:gd name="connsiteY24" fmla="*/ 1102634 h 1520066"/>
              <a:gd name="connsiteX25" fmla="*/ 90523 w 8393514"/>
              <a:gd name="connsiteY25" fmla="*/ 742589 h 1520066"/>
              <a:gd name="connsiteX26" fmla="*/ 22895 w 8393514"/>
              <a:gd name="connsiteY26" fmla="*/ 281579 h 1520066"/>
              <a:gd name="connsiteX27" fmla="*/ 33026 w 8393514"/>
              <a:gd name="connsiteY27" fmla="*/ 257679 h 1520066"/>
              <a:gd name="connsiteX28" fmla="*/ 94142 w 8393514"/>
              <a:gd name="connsiteY28" fmla="*/ 257679 h 1520066"/>
              <a:gd name="connsiteX29" fmla="*/ 76235 w 8393514"/>
              <a:gd name="connsiteY29" fmla="*/ 299677 h 1520066"/>
              <a:gd name="connsiteX30" fmla="*/ 140053 w 8393514"/>
              <a:gd name="connsiteY30" fmla="*/ 715919 h 1520066"/>
              <a:gd name="connsiteX31" fmla="*/ 2361283 w 8393514"/>
              <a:gd name="connsiteY31" fmla="*/ 930232 h 1520066"/>
              <a:gd name="connsiteX32" fmla="*/ 2361890 w 8393514"/>
              <a:gd name="connsiteY32" fmla="*/ 932577 h 1520066"/>
              <a:gd name="connsiteX33" fmla="*/ 2418393 w 8393514"/>
              <a:gd name="connsiteY33" fmla="*/ 916935 h 1520066"/>
              <a:gd name="connsiteX34" fmla="*/ 3300486 w 8393514"/>
              <a:gd name="connsiteY34" fmla="*/ 708780 h 1520066"/>
              <a:gd name="connsiteX35" fmla="*/ 4213357 w 8393514"/>
              <a:gd name="connsiteY35" fmla="*/ 712935 h 1520066"/>
              <a:gd name="connsiteX36" fmla="*/ 4462699 w 8393514"/>
              <a:gd name="connsiteY36" fmla="*/ 1154825 h 1520066"/>
              <a:gd name="connsiteX37" fmla="*/ 4648321 w 8393514"/>
              <a:gd name="connsiteY37" fmla="*/ 1456806 h 1520066"/>
              <a:gd name="connsiteX38" fmla="*/ 5382034 w 8393514"/>
              <a:gd name="connsiteY38" fmla="*/ 911024 h 1520066"/>
              <a:gd name="connsiteX39" fmla="*/ 5554727 w 8393514"/>
              <a:gd name="connsiteY39" fmla="*/ 728634 h 1520066"/>
              <a:gd name="connsiteX40" fmla="*/ 5681246 w 8393514"/>
              <a:gd name="connsiteY40" fmla="*/ 599346 h 1520066"/>
              <a:gd name="connsiteX41" fmla="*/ 6613510 w 8393514"/>
              <a:gd name="connsiteY41" fmla="*/ 0 h 1520066"/>
              <a:gd name="connsiteX0" fmla="*/ 6613510 w 8393514"/>
              <a:gd name="connsiteY0" fmla="*/ 13848 h 1533914"/>
              <a:gd name="connsiteX1" fmla="*/ 6625977 w 8393514"/>
              <a:gd name="connsiteY1" fmla="*/ 13848 h 1533914"/>
              <a:gd name="connsiteX2" fmla="*/ 6972814 w 8393514"/>
              <a:gd name="connsiteY2" fmla="*/ 200793 h 1533914"/>
              <a:gd name="connsiteX3" fmla="*/ 7062175 w 8393514"/>
              <a:gd name="connsiteY3" fmla="*/ 589142 h 1533914"/>
              <a:gd name="connsiteX4" fmla="*/ 7221629 w 8393514"/>
              <a:gd name="connsiteY4" fmla="*/ 913328 h 1533914"/>
              <a:gd name="connsiteX5" fmla="*/ 8348876 w 8393514"/>
              <a:gd name="connsiteY5" fmla="*/ 679670 h 1533914"/>
              <a:gd name="connsiteX6" fmla="*/ 8393514 w 8393514"/>
              <a:gd name="connsiteY6" fmla="*/ 728260 h 1533914"/>
              <a:gd name="connsiteX7" fmla="*/ 7211471 w 8393514"/>
              <a:gd name="connsiteY7" fmla="*/ 972893 h 1533914"/>
              <a:gd name="connsiteX8" fmla="*/ 7023079 w 8393514"/>
              <a:gd name="connsiteY8" fmla="*/ 613655 h 1533914"/>
              <a:gd name="connsiteX9" fmla="*/ 6625054 w 8393514"/>
              <a:gd name="connsiteY9" fmla="*/ 74337 h 1533914"/>
              <a:gd name="connsiteX10" fmla="*/ 6613972 w 8393514"/>
              <a:gd name="connsiteY10" fmla="*/ 74337 h 1533914"/>
              <a:gd name="connsiteX11" fmla="*/ 5725111 w 8393514"/>
              <a:gd name="connsiteY11" fmla="*/ 654751 h 1533914"/>
              <a:gd name="connsiteX12" fmla="*/ 5596746 w 8393514"/>
              <a:gd name="connsiteY12" fmla="*/ 786348 h 1533914"/>
              <a:gd name="connsiteX13" fmla="*/ 5426824 w 8393514"/>
              <a:gd name="connsiteY13" fmla="*/ 965505 h 1533914"/>
              <a:gd name="connsiteX14" fmla="*/ 5037572 w 8393514"/>
              <a:gd name="connsiteY14" fmla="*/ 1356142 h 1533914"/>
              <a:gd name="connsiteX15" fmla="*/ 4680181 w 8393514"/>
              <a:gd name="connsiteY15" fmla="*/ 1533914 h 1533914"/>
              <a:gd name="connsiteX16" fmla="*/ 4637239 w 8393514"/>
              <a:gd name="connsiteY16" fmla="*/ 1529758 h 1533914"/>
              <a:gd name="connsiteX17" fmla="*/ 4405443 w 8393514"/>
              <a:gd name="connsiteY17" fmla="*/ 1186220 h 1533914"/>
              <a:gd name="connsiteX18" fmla="*/ 4179650 w 8393514"/>
              <a:gd name="connsiteY18" fmla="*/ 776651 h 1533914"/>
              <a:gd name="connsiteX19" fmla="*/ 3311567 w 8393514"/>
              <a:gd name="connsiteY19" fmla="*/ 781731 h 1533914"/>
              <a:gd name="connsiteX20" fmla="*/ 2360834 w 8393514"/>
              <a:gd name="connsiteY20" fmla="*/ 1008909 h 1533914"/>
              <a:gd name="connsiteX21" fmla="*/ 2342497 w 8393514"/>
              <a:gd name="connsiteY21" fmla="*/ 1006681 h 1533914"/>
              <a:gd name="connsiteX22" fmla="*/ 2126238 w 8393514"/>
              <a:gd name="connsiteY22" fmla="*/ 1054779 h 1533914"/>
              <a:gd name="connsiteX23" fmla="*/ 1317343 w 8393514"/>
              <a:gd name="connsiteY23" fmla="*/ 1127912 h 1533914"/>
              <a:gd name="connsiteX24" fmla="*/ 1009685 w 8393514"/>
              <a:gd name="connsiteY24" fmla="*/ 1116482 h 1533914"/>
              <a:gd name="connsiteX25" fmla="*/ 90523 w 8393514"/>
              <a:gd name="connsiteY25" fmla="*/ 756437 h 1533914"/>
              <a:gd name="connsiteX26" fmla="*/ 22895 w 8393514"/>
              <a:gd name="connsiteY26" fmla="*/ 295427 h 1533914"/>
              <a:gd name="connsiteX27" fmla="*/ 33026 w 8393514"/>
              <a:gd name="connsiteY27" fmla="*/ 271527 h 1533914"/>
              <a:gd name="connsiteX28" fmla="*/ 94142 w 8393514"/>
              <a:gd name="connsiteY28" fmla="*/ 271527 h 1533914"/>
              <a:gd name="connsiteX29" fmla="*/ 76235 w 8393514"/>
              <a:gd name="connsiteY29" fmla="*/ 313525 h 1533914"/>
              <a:gd name="connsiteX30" fmla="*/ 140053 w 8393514"/>
              <a:gd name="connsiteY30" fmla="*/ 729767 h 1533914"/>
              <a:gd name="connsiteX31" fmla="*/ 2361283 w 8393514"/>
              <a:gd name="connsiteY31" fmla="*/ 944080 h 1533914"/>
              <a:gd name="connsiteX32" fmla="*/ 2361890 w 8393514"/>
              <a:gd name="connsiteY32" fmla="*/ 946425 h 1533914"/>
              <a:gd name="connsiteX33" fmla="*/ 2418393 w 8393514"/>
              <a:gd name="connsiteY33" fmla="*/ 930783 h 1533914"/>
              <a:gd name="connsiteX34" fmla="*/ 3300486 w 8393514"/>
              <a:gd name="connsiteY34" fmla="*/ 722628 h 1533914"/>
              <a:gd name="connsiteX35" fmla="*/ 4213357 w 8393514"/>
              <a:gd name="connsiteY35" fmla="*/ 726783 h 1533914"/>
              <a:gd name="connsiteX36" fmla="*/ 4462699 w 8393514"/>
              <a:gd name="connsiteY36" fmla="*/ 1168673 h 1533914"/>
              <a:gd name="connsiteX37" fmla="*/ 4648321 w 8393514"/>
              <a:gd name="connsiteY37" fmla="*/ 1470654 h 1533914"/>
              <a:gd name="connsiteX38" fmla="*/ 5382034 w 8393514"/>
              <a:gd name="connsiteY38" fmla="*/ 924872 h 1533914"/>
              <a:gd name="connsiteX39" fmla="*/ 5554727 w 8393514"/>
              <a:gd name="connsiteY39" fmla="*/ 742482 h 1533914"/>
              <a:gd name="connsiteX40" fmla="*/ 5681246 w 8393514"/>
              <a:gd name="connsiteY40" fmla="*/ 613194 h 1533914"/>
              <a:gd name="connsiteX41" fmla="*/ 6613510 w 8393514"/>
              <a:gd name="connsiteY41" fmla="*/ 13848 h 1533914"/>
              <a:gd name="connsiteX0" fmla="*/ 6613510 w 8393514"/>
              <a:gd name="connsiteY0" fmla="*/ 12957 h 1533023"/>
              <a:gd name="connsiteX1" fmla="*/ 6625977 w 8393514"/>
              <a:gd name="connsiteY1" fmla="*/ 12957 h 1533023"/>
              <a:gd name="connsiteX2" fmla="*/ 6944892 w 8393514"/>
              <a:gd name="connsiteY2" fmla="*/ 187853 h 1533023"/>
              <a:gd name="connsiteX3" fmla="*/ 7062175 w 8393514"/>
              <a:gd name="connsiteY3" fmla="*/ 588251 h 1533023"/>
              <a:gd name="connsiteX4" fmla="*/ 7221629 w 8393514"/>
              <a:gd name="connsiteY4" fmla="*/ 912437 h 1533023"/>
              <a:gd name="connsiteX5" fmla="*/ 8348876 w 8393514"/>
              <a:gd name="connsiteY5" fmla="*/ 678779 h 1533023"/>
              <a:gd name="connsiteX6" fmla="*/ 8393514 w 8393514"/>
              <a:gd name="connsiteY6" fmla="*/ 727369 h 1533023"/>
              <a:gd name="connsiteX7" fmla="*/ 7211471 w 8393514"/>
              <a:gd name="connsiteY7" fmla="*/ 972002 h 1533023"/>
              <a:gd name="connsiteX8" fmla="*/ 7023079 w 8393514"/>
              <a:gd name="connsiteY8" fmla="*/ 612764 h 1533023"/>
              <a:gd name="connsiteX9" fmla="*/ 6625054 w 8393514"/>
              <a:gd name="connsiteY9" fmla="*/ 73446 h 1533023"/>
              <a:gd name="connsiteX10" fmla="*/ 6613972 w 8393514"/>
              <a:gd name="connsiteY10" fmla="*/ 73446 h 1533023"/>
              <a:gd name="connsiteX11" fmla="*/ 5725111 w 8393514"/>
              <a:gd name="connsiteY11" fmla="*/ 653860 h 1533023"/>
              <a:gd name="connsiteX12" fmla="*/ 5596746 w 8393514"/>
              <a:gd name="connsiteY12" fmla="*/ 785457 h 1533023"/>
              <a:gd name="connsiteX13" fmla="*/ 5426824 w 8393514"/>
              <a:gd name="connsiteY13" fmla="*/ 964614 h 1533023"/>
              <a:gd name="connsiteX14" fmla="*/ 5037572 w 8393514"/>
              <a:gd name="connsiteY14" fmla="*/ 1355251 h 1533023"/>
              <a:gd name="connsiteX15" fmla="*/ 4680181 w 8393514"/>
              <a:gd name="connsiteY15" fmla="*/ 1533023 h 1533023"/>
              <a:gd name="connsiteX16" fmla="*/ 4637239 w 8393514"/>
              <a:gd name="connsiteY16" fmla="*/ 1528867 h 1533023"/>
              <a:gd name="connsiteX17" fmla="*/ 4405443 w 8393514"/>
              <a:gd name="connsiteY17" fmla="*/ 1185329 h 1533023"/>
              <a:gd name="connsiteX18" fmla="*/ 4179650 w 8393514"/>
              <a:gd name="connsiteY18" fmla="*/ 775760 h 1533023"/>
              <a:gd name="connsiteX19" fmla="*/ 3311567 w 8393514"/>
              <a:gd name="connsiteY19" fmla="*/ 780840 h 1533023"/>
              <a:gd name="connsiteX20" fmla="*/ 2360834 w 8393514"/>
              <a:gd name="connsiteY20" fmla="*/ 1008018 h 1533023"/>
              <a:gd name="connsiteX21" fmla="*/ 2342497 w 8393514"/>
              <a:gd name="connsiteY21" fmla="*/ 1005790 h 1533023"/>
              <a:gd name="connsiteX22" fmla="*/ 2126238 w 8393514"/>
              <a:gd name="connsiteY22" fmla="*/ 1053888 h 1533023"/>
              <a:gd name="connsiteX23" fmla="*/ 1317343 w 8393514"/>
              <a:gd name="connsiteY23" fmla="*/ 1127021 h 1533023"/>
              <a:gd name="connsiteX24" fmla="*/ 1009685 w 8393514"/>
              <a:gd name="connsiteY24" fmla="*/ 1115591 h 1533023"/>
              <a:gd name="connsiteX25" fmla="*/ 90523 w 8393514"/>
              <a:gd name="connsiteY25" fmla="*/ 755546 h 1533023"/>
              <a:gd name="connsiteX26" fmla="*/ 22895 w 8393514"/>
              <a:gd name="connsiteY26" fmla="*/ 294536 h 1533023"/>
              <a:gd name="connsiteX27" fmla="*/ 33026 w 8393514"/>
              <a:gd name="connsiteY27" fmla="*/ 270636 h 1533023"/>
              <a:gd name="connsiteX28" fmla="*/ 94142 w 8393514"/>
              <a:gd name="connsiteY28" fmla="*/ 270636 h 1533023"/>
              <a:gd name="connsiteX29" fmla="*/ 76235 w 8393514"/>
              <a:gd name="connsiteY29" fmla="*/ 312634 h 1533023"/>
              <a:gd name="connsiteX30" fmla="*/ 140053 w 8393514"/>
              <a:gd name="connsiteY30" fmla="*/ 728876 h 1533023"/>
              <a:gd name="connsiteX31" fmla="*/ 2361283 w 8393514"/>
              <a:gd name="connsiteY31" fmla="*/ 943189 h 1533023"/>
              <a:gd name="connsiteX32" fmla="*/ 2361890 w 8393514"/>
              <a:gd name="connsiteY32" fmla="*/ 945534 h 1533023"/>
              <a:gd name="connsiteX33" fmla="*/ 2418393 w 8393514"/>
              <a:gd name="connsiteY33" fmla="*/ 929892 h 1533023"/>
              <a:gd name="connsiteX34" fmla="*/ 3300486 w 8393514"/>
              <a:gd name="connsiteY34" fmla="*/ 721737 h 1533023"/>
              <a:gd name="connsiteX35" fmla="*/ 4213357 w 8393514"/>
              <a:gd name="connsiteY35" fmla="*/ 725892 h 1533023"/>
              <a:gd name="connsiteX36" fmla="*/ 4462699 w 8393514"/>
              <a:gd name="connsiteY36" fmla="*/ 1167782 h 1533023"/>
              <a:gd name="connsiteX37" fmla="*/ 4648321 w 8393514"/>
              <a:gd name="connsiteY37" fmla="*/ 1469763 h 1533023"/>
              <a:gd name="connsiteX38" fmla="*/ 5382034 w 8393514"/>
              <a:gd name="connsiteY38" fmla="*/ 923981 h 1533023"/>
              <a:gd name="connsiteX39" fmla="*/ 5554727 w 8393514"/>
              <a:gd name="connsiteY39" fmla="*/ 741591 h 1533023"/>
              <a:gd name="connsiteX40" fmla="*/ 5681246 w 8393514"/>
              <a:gd name="connsiteY40" fmla="*/ 612303 h 1533023"/>
              <a:gd name="connsiteX41" fmla="*/ 6613510 w 8393514"/>
              <a:gd name="connsiteY41" fmla="*/ 12957 h 1533023"/>
              <a:gd name="connsiteX0" fmla="*/ 6613510 w 8393514"/>
              <a:gd name="connsiteY0" fmla="*/ 12955 h 1533021"/>
              <a:gd name="connsiteX1" fmla="*/ 6625977 w 8393514"/>
              <a:gd name="connsiteY1" fmla="*/ 12955 h 1533021"/>
              <a:gd name="connsiteX2" fmla="*/ 6944892 w 8393514"/>
              <a:gd name="connsiteY2" fmla="*/ 187851 h 1533021"/>
              <a:gd name="connsiteX3" fmla="*/ 7062175 w 8393514"/>
              <a:gd name="connsiteY3" fmla="*/ 588249 h 1533021"/>
              <a:gd name="connsiteX4" fmla="*/ 7221629 w 8393514"/>
              <a:gd name="connsiteY4" fmla="*/ 912435 h 1533021"/>
              <a:gd name="connsiteX5" fmla="*/ 8348876 w 8393514"/>
              <a:gd name="connsiteY5" fmla="*/ 678777 h 1533021"/>
              <a:gd name="connsiteX6" fmla="*/ 8393514 w 8393514"/>
              <a:gd name="connsiteY6" fmla="*/ 727367 h 1533021"/>
              <a:gd name="connsiteX7" fmla="*/ 7211471 w 8393514"/>
              <a:gd name="connsiteY7" fmla="*/ 972000 h 1533021"/>
              <a:gd name="connsiteX8" fmla="*/ 7023079 w 8393514"/>
              <a:gd name="connsiteY8" fmla="*/ 612762 h 1533021"/>
              <a:gd name="connsiteX9" fmla="*/ 6625054 w 8393514"/>
              <a:gd name="connsiteY9" fmla="*/ 73444 h 1533021"/>
              <a:gd name="connsiteX10" fmla="*/ 6613972 w 8393514"/>
              <a:gd name="connsiteY10" fmla="*/ 73444 h 1533021"/>
              <a:gd name="connsiteX11" fmla="*/ 5725111 w 8393514"/>
              <a:gd name="connsiteY11" fmla="*/ 653858 h 1533021"/>
              <a:gd name="connsiteX12" fmla="*/ 5596746 w 8393514"/>
              <a:gd name="connsiteY12" fmla="*/ 785455 h 1533021"/>
              <a:gd name="connsiteX13" fmla="*/ 5426824 w 8393514"/>
              <a:gd name="connsiteY13" fmla="*/ 964612 h 1533021"/>
              <a:gd name="connsiteX14" fmla="*/ 5037572 w 8393514"/>
              <a:gd name="connsiteY14" fmla="*/ 1355249 h 1533021"/>
              <a:gd name="connsiteX15" fmla="*/ 4680181 w 8393514"/>
              <a:gd name="connsiteY15" fmla="*/ 1533021 h 1533021"/>
              <a:gd name="connsiteX16" fmla="*/ 4637239 w 8393514"/>
              <a:gd name="connsiteY16" fmla="*/ 1528865 h 1533021"/>
              <a:gd name="connsiteX17" fmla="*/ 4405443 w 8393514"/>
              <a:gd name="connsiteY17" fmla="*/ 1185327 h 1533021"/>
              <a:gd name="connsiteX18" fmla="*/ 4179650 w 8393514"/>
              <a:gd name="connsiteY18" fmla="*/ 775758 h 1533021"/>
              <a:gd name="connsiteX19" fmla="*/ 3311567 w 8393514"/>
              <a:gd name="connsiteY19" fmla="*/ 780838 h 1533021"/>
              <a:gd name="connsiteX20" fmla="*/ 2360834 w 8393514"/>
              <a:gd name="connsiteY20" fmla="*/ 1008016 h 1533021"/>
              <a:gd name="connsiteX21" fmla="*/ 2342497 w 8393514"/>
              <a:gd name="connsiteY21" fmla="*/ 1005788 h 1533021"/>
              <a:gd name="connsiteX22" fmla="*/ 2126238 w 8393514"/>
              <a:gd name="connsiteY22" fmla="*/ 1053886 h 1533021"/>
              <a:gd name="connsiteX23" fmla="*/ 1317343 w 8393514"/>
              <a:gd name="connsiteY23" fmla="*/ 1127019 h 1533021"/>
              <a:gd name="connsiteX24" fmla="*/ 1009685 w 8393514"/>
              <a:gd name="connsiteY24" fmla="*/ 1115589 h 1533021"/>
              <a:gd name="connsiteX25" fmla="*/ 90523 w 8393514"/>
              <a:gd name="connsiteY25" fmla="*/ 755544 h 1533021"/>
              <a:gd name="connsiteX26" fmla="*/ 22895 w 8393514"/>
              <a:gd name="connsiteY26" fmla="*/ 294534 h 1533021"/>
              <a:gd name="connsiteX27" fmla="*/ 33026 w 8393514"/>
              <a:gd name="connsiteY27" fmla="*/ 270634 h 1533021"/>
              <a:gd name="connsiteX28" fmla="*/ 94142 w 8393514"/>
              <a:gd name="connsiteY28" fmla="*/ 270634 h 1533021"/>
              <a:gd name="connsiteX29" fmla="*/ 76235 w 8393514"/>
              <a:gd name="connsiteY29" fmla="*/ 312632 h 1533021"/>
              <a:gd name="connsiteX30" fmla="*/ 140053 w 8393514"/>
              <a:gd name="connsiteY30" fmla="*/ 728874 h 1533021"/>
              <a:gd name="connsiteX31" fmla="*/ 2361283 w 8393514"/>
              <a:gd name="connsiteY31" fmla="*/ 943187 h 1533021"/>
              <a:gd name="connsiteX32" fmla="*/ 2361890 w 8393514"/>
              <a:gd name="connsiteY32" fmla="*/ 945532 h 1533021"/>
              <a:gd name="connsiteX33" fmla="*/ 2418393 w 8393514"/>
              <a:gd name="connsiteY33" fmla="*/ 929890 h 1533021"/>
              <a:gd name="connsiteX34" fmla="*/ 3300486 w 8393514"/>
              <a:gd name="connsiteY34" fmla="*/ 721735 h 1533021"/>
              <a:gd name="connsiteX35" fmla="*/ 4213357 w 8393514"/>
              <a:gd name="connsiteY35" fmla="*/ 725890 h 1533021"/>
              <a:gd name="connsiteX36" fmla="*/ 4462699 w 8393514"/>
              <a:gd name="connsiteY36" fmla="*/ 1167780 h 1533021"/>
              <a:gd name="connsiteX37" fmla="*/ 4648321 w 8393514"/>
              <a:gd name="connsiteY37" fmla="*/ 1469761 h 1533021"/>
              <a:gd name="connsiteX38" fmla="*/ 5382034 w 8393514"/>
              <a:gd name="connsiteY38" fmla="*/ 923979 h 1533021"/>
              <a:gd name="connsiteX39" fmla="*/ 5554727 w 8393514"/>
              <a:gd name="connsiteY39" fmla="*/ 741589 h 1533021"/>
              <a:gd name="connsiteX40" fmla="*/ 5681246 w 8393514"/>
              <a:gd name="connsiteY40" fmla="*/ 612301 h 1533021"/>
              <a:gd name="connsiteX41" fmla="*/ 6613510 w 8393514"/>
              <a:gd name="connsiteY41" fmla="*/ 12955 h 1533021"/>
              <a:gd name="connsiteX0" fmla="*/ 6613510 w 8393514"/>
              <a:gd name="connsiteY0" fmla="*/ 12955 h 1533021"/>
              <a:gd name="connsiteX1" fmla="*/ 6625977 w 8393514"/>
              <a:gd name="connsiteY1" fmla="*/ 12955 h 1533021"/>
              <a:gd name="connsiteX2" fmla="*/ 6944892 w 8393514"/>
              <a:gd name="connsiteY2" fmla="*/ 187851 h 1533021"/>
              <a:gd name="connsiteX3" fmla="*/ 7062175 w 8393514"/>
              <a:gd name="connsiteY3" fmla="*/ 588249 h 1533021"/>
              <a:gd name="connsiteX4" fmla="*/ 7221629 w 8393514"/>
              <a:gd name="connsiteY4" fmla="*/ 912435 h 1533021"/>
              <a:gd name="connsiteX5" fmla="*/ 8348876 w 8393514"/>
              <a:gd name="connsiteY5" fmla="*/ 678777 h 1533021"/>
              <a:gd name="connsiteX6" fmla="*/ 8393514 w 8393514"/>
              <a:gd name="connsiteY6" fmla="*/ 727367 h 1533021"/>
              <a:gd name="connsiteX7" fmla="*/ 7211471 w 8393514"/>
              <a:gd name="connsiteY7" fmla="*/ 972000 h 1533021"/>
              <a:gd name="connsiteX8" fmla="*/ 7023079 w 8393514"/>
              <a:gd name="connsiteY8" fmla="*/ 612762 h 1533021"/>
              <a:gd name="connsiteX9" fmla="*/ 6625054 w 8393514"/>
              <a:gd name="connsiteY9" fmla="*/ 73444 h 1533021"/>
              <a:gd name="connsiteX10" fmla="*/ 6613972 w 8393514"/>
              <a:gd name="connsiteY10" fmla="*/ 73444 h 1533021"/>
              <a:gd name="connsiteX11" fmla="*/ 5725111 w 8393514"/>
              <a:gd name="connsiteY11" fmla="*/ 653858 h 1533021"/>
              <a:gd name="connsiteX12" fmla="*/ 5596746 w 8393514"/>
              <a:gd name="connsiteY12" fmla="*/ 785455 h 1533021"/>
              <a:gd name="connsiteX13" fmla="*/ 5426824 w 8393514"/>
              <a:gd name="connsiteY13" fmla="*/ 964612 h 1533021"/>
              <a:gd name="connsiteX14" fmla="*/ 5037572 w 8393514"/>
              <a:gd name="connsiteY14" fmla="*/ 1355249 h 1533021"/>
              <a:gd name="connsiteX15" fmla="*/ 4680181 w 8393514"/>
              <a:gd name="connsiteY15" fmla="*/ 1533021 h 1533021"/>
              <a:gd name="connsiteX16" fmla="*/ 4637239 w 8393514"/>
              <a:gd name="connsiteY16" fmla="*/ 1528865 h 1533021"/>
              <a:gd name="connsiteX17" fmla="*/ 4405443 w 8393514"/>
              <a:gd name="connsiteY17" fmla="*/ 1185327 h 1533021"/>
              <a:gd name="connsiteX18" fmla="*/ 4179650 w 8393514"/>
              <a:gd name="connsiteY18" fmla="*/ 775758 h 1533021"/>
              <a:gd name="connsiteX19" fmla="*/ 3311567 w 8393514"/>
              <a:gd name="connsiteY19" fmla="*/ 780838 h 1533021"/>
              <a:gd name="connsiteX20" fmla="*/ 2360834 w 8393514"/>
              <a:gd name="connsiteY20" fmla="*/ 1008016 h 1533021"/>
              <a:gd name="connsiteX21" fmla="*/ 2342497 w 8393514"/>
              <a:gd name="connsiteY21" fmla="*/ 1005788 h 1533021"/>
              <a:gd name="connsiteX22" fmla="*/ 2126238 w 8393514"/>
              <a:gd name="connsiteY22" fmla="*/ 1053886 h 1533021"/>
              <a:gd name="connsiteX23" fmla="*/ 1317343 w 8393514"/>
              <a:gd name="connsiteY23" fmla="*/ 1127019 h 1533021"/>
              <a:gd name="connsiteX24" fmla="*/ 1009685 w 8393514"/>
              <a:gd name="connsiteY24" fmla="*/ 1115589 h 1533021"/>
              <a:gd name="connsiteX25" fmla="*/ 90523 w 8393514"/>
              <a:gd name="connsiteY25" fmla="*/ 755544 h 1533021"/>
              <a:gd name="connsiteX26" fmla="*/ 22895 w 8393514"/>
              <a:gd name="connsiteY26" fmla="*/ 294534 h 1533021"/>
              <a:gd name="connsiteX27" fmla="*/ 33026 w 8393514"/>
              <a:gd name="connsiteY27" fmla="*/ 270634 h 1533021"/>
              <a:gd name="connsiteX28" fmla="*/ 94142 w 8393514"/>
              <a:gd name="connsiteY28" fmla="*/ 270634 h 1533021"/>
              <a:gd name="connsiteX29" fmla="*/ 76235 w 8393514"/>
              <a:gd name="connsiteY29" fmla="*/ 312632 h 1533021"/>
              <a:gd name="connsiteX30" fmla="*/ 140053 w 8393514"/>
              <a:gd name="connsiteY30" fmla="*/ 728874 h 1533021"/>
              <a:gd name="connsiteX31" fmla="*/ 2361283 w 8393514"/>
              <a:gd name="connsiteY31" fmla="*/ 943187 h 1533021"/>
              <a:gd name="connsiteX32" fmla="*/ 2361890 w 8393514"/>
              <a:gd name="connsiteY32" fmla="*/ 945532 h 1533021"/>
              <a:gd name="connsiteX33" fmla="*/ 2418393 w 8393514"/>
              <a:gd name="connsiteY33" fmla="*/ 929890 h 1533021"/>
              <a:gd name="connsiteX34" fmla="*/ 3300486 w 8393514"/>
              <a:gd name="connsiteY34" fmla="*/ 721735 h 1533021"/>
              <a:gd name="connsiteX35" fmla="*/ 4213357 w 8393514"/>
              <a:gd name="connsiteY35" fmla="*/ 725890 h 1533021"/>
              <a:gd name="connsiteX36" fmla="*/ 4462699 w 8393514"/>
              <a:gd name="connsiteY36" fmla="*/ 1167780 h 1533021"/>
              <a:gd name="connsiteX37" fmla="*/ 4648321 w 8393514"/>
              <a:gd name="connsiteY37" fmla="*/ 1469761 h 1533021"/>
              <a:gd name="connsiteX38" fmla="*/ 5382034 w 8393514"/>
              <a:gd name="connsiteY38" fmla="*/ 923979 h 1533021"/>
              <a:gd name="connsiteX39" fmla="*/ 5554727 w 8393514"/>
              <a:gd name="connsiteY39" fmla="*/ 741589 h 1533021"/>
              <a:gd name="connsiteX40" fmla="*/ 5681246 w 8393514"/>
              <a:gd name="connsiteY40" fmla="*/ 612301 h 1533021"/>
              <a:gd name="connsiteX41" fmla="*/ 6613510 w 8393514"/>
              <a:gd name="connsiteY41" fmla="*/ 12955 h 1533021"/>
              <a:gd name="connsiteX0" fmla="*/ 6613510 w 8393514"/>
              <a:gd name="connsiteY0" fmla="*/ 4976 h 1525042"/>
              <a:gd name="connsiteX1" fmla="*/ 6625977 w 8393514"/>
              <a:gd name="connsiteY1" fmla="*/ 4976 h 1525042"/>
              <a:gd name="connsiteX2" fmla="*/ 6944892 w 8393514"/>
              <a:gd name="connsiteY2" fmla="*/ 179872 h 1525042"/>
              <a:gd name="connsiteX3" fmla="*/ 7062175 w 8393514"/>
              <a:gd name="connsiteY3" fmla="*/ 580270 h 1525042"/>
              <a:gd name="connsiteX4" fmla="*/ 7221629 w 8393514"/>
              <a:gd name="connsiteY4" fmla="*/ 904456 h 1525042"/>
              <a:gd name="connsiteX5" fmla="*/ 8348876 w 8393514"/>
              <a:gd name="connsiteY5" fmla="*/ 670798 h 1525042"/>
              <a:gd name="connsiteX6" fmla="*/ 8393514 w 8393514"/>
              <a:gd name="connsiteY6" fmla="*/ 719388 h 1525042"/>
              <a:gd name="connsiteX7" fmla="*/ 7211471 w 8393514"/>
              <a:gd name="connsiteY7" fmla="*/ 964021 h 1525042"/>
              <a:gd name="connsiteX8" fmla="*/ 7023079 w 8393514"/>
              <a:gd name="connsiteY8" fmla="*/ 604783 h 1525042"/>
              <a:gd name="connsiteX9" fmla="*/ 6625054 w 8393514"/>
              <a:gd name="connsiteY9" fmla="*/ 65465 h 1525042"/>
              <a:gd name="connsiteX10" fmla="*/ 6613972 w 8393514"/>
              <a:gd name="connsiteY10" fmla="*/ 65465 h 1525042"/>
              <a:gd name="connsiteX11" fmla="*/ 5725111 w 8393514"/>
              <a:gd name="connsiteY11" fmla="*/ 645879 h 1525042"/>
              <a:gd name="connsiteX12" fmla="*/ 5596746 w 8393514"/>
              <a:gd name="connsiteY12" fmla="*/ 777476 h 1525042"/>
              <a:gd name="connsiteX13" fmla="*/ 5426824 w 8393514"/>
              <a:gd name="connsiteY13" fmla="*/ 956633 h 1525042"/>
              <a:gd name="connsiteX14" fmla="*/ 5037572 w 8393514"/>
              <a:gd name="connsiteY14" fmla="*/ 1347270 h 1525042"/>
              <a:gd name="connsiteX15" fmla="*/ 4680181 w 8393514"/>
              <a:gd name="connsiteY15" fmla="*/ 1525042 h 1525042"/>
              <a:gd name="connsiteX16" fmla="*/ 4637239 w 8393514"/>
              <a:gd name="connsiteY16" fmla="*/ 1520886 h 1525042"/>
              <a:gd name="connsiteX17" fmla="*/ 4405443 w 8393514"/>
              <a:gd name="connsiteY17" fmla="*/ 1177348 h 1525042"/>
              <a:gd name="connsiteX18" fmla="*/ 4179650 w 8393514"/>
              <a:gd name="connsiteY18" fmla="*/ 767779 h 1525042"/>
              <a:gd name="connsiteX19" fmla="*/ 3311567 w 8393514"/>
              <a:gd name="connsiteY19" fmla="*/ 772859 h 1525042"/>
              <a:gd name="connsiteX20" fmla="*/ 2360834 w 8393514"/>
              <a:gd name="connsiteY20" fmla="*/ 1000037 h 1525042"/>
              <a:gd name="connsiteX21" fmla="*/ 2342497 w 8393514"/>
              <a:gd name="connsiteY21" fmla="*/ 997809 h 1525042"/>
              <a:gd name="connsiteX22" fmla="*/ 2126238 w 8393514"/>
              <a:gd name="connsiteY22" fmla="*/ 1045907 h 1525042"/>
              <a:gd name="connsiteX23" fmla="*/ 1317343 w 8393514"/>
              <a:gd name="connsiteY23" fmla="*/ 1119040 h 1525042"/>
              <a:gd name="connsiteX24" fmla="*/ 1009685 w 8393514"/>
              <a:gd name="connsiteY24" fmla="*/ 1107610 h 1525042"/>
              <a:gd name="connsiteX25" fmla="*/ 90523 w 8393514"/>
              <a:gd name="connsiteY25" fmla="*/ 747565 h 1525042"/>
              <a:gd name="connsiteX26" fmla="*/ 22895 w 8393514"/>
              <a:gd name="connsiteY26" fmla="*/ 286555 h 1525042"/>
              <a:gd name="connsiteX27" fmla="*/ 33026 w 8393514"/>
              <a:gd name="connsiteY27" fmla="*/ 262655 h 1525042"/>
              <a:gd name="connsiteX28" fmla="*/ 94142 w 8393514"/>
              <a:gd name="connsiteY28" fmla="*/ 262655 h 1525042"/>
              <a:gd name="connsiteX29" fmla="*/ 76235 w 8393514"/>
              <a:gd name="connsiteY29" fmla="*/ 304653 h 1525042"/>
              <a:gd name="connsiteX30" fmla="*/ 140053 w 8393514"/>
              <a:gd name="connsiteY30" fmla="*/ 720895 h 1525042"/>
              <a:gd name="connsiteX31" fmla="*/ 2361283 w 8393514"/>
              <a:gd name="connsiteY31" fmla="*/ 935208 h 1525042"/>
              <a:gd name="connsiteX32" fmla="*/ 2361890 w 8393514"/>
              <a:gd name="connsiteY32" fmla="*/ 937553 h 1525042"/>
              <a:gd name="connsiteX33" fmla="*/ 2418393 w 8393514"/>
              <a:gd name="connsiteY33" fmla="*/ 921911 h 1525042"/>
              <a:gd name="connsiteX34" fmla="*/ 3300486 w 8393514"/>
              <a:gd name="connsiteY34" fmla="*/ 713756 h 1525042"/>
              <a:gd name="connsiteX35" fmla="*/ 4213357 w 8393514"/>
              <a:gd name="connsiteY35" fmla="*/ 717911 h 1525042"/>
              <a:gd name="connsiteX36" fmla="*/ 4462699 w 8393514"/>
              <a:gd name="connsiteY36" fmla="*/ 1159801 h 1525042"/>
              <a:gd name="connsiteX37" fmla="*/ 4648321 w 8393514"/>
              <a:gd name="connsiteY37" fmla="*/ 1461782 h 1525042"/>
              <a:gd name="connsiteX38" fmla="*/ 5382034 w 8393514"/>
              <a:gd name="connsiteY38" fmla="*/ 916000 h 1525042"/>
              <a:gd name="connsiteX39" fmla="*/ 5554727 w 8393514"/>
              <a:gd name="connsiteY39" fmla="*/ 733610 h 1525042"/>
              <a:gd name="connsiteX40" fmla="*/ 5681246 w 8393514"/>
              <a:gd name="connsiteY40" fmla="*/ 604322 h 1525042"/>
              <a:gd name="connsiteX41" fmla="*/ 6613510 w 8393514"/>
              <a:gd name="connsiteY41" fmla="*/ 4976 h 1525042"/>
              <a:gd name="connsiteX0" fmla="*/ 6613510 w 8393514"/>
              <a:gd name="connsiteY0" fmla="*/ 4976 h 1525042"/>
              <a:gd name="connsiteX1" fmla="*/ 6625977 w 8393514"/>
              <a:gd name="connsiteY1" fmla="*/ 4976 h 1525042"/>
              <a:gd name="connsiteX2" fmla="*/ 6944892 w 8393514"/>
              <a:gd name="connsiteY2" fmla="*/ 179872 h 1525042"/>
              <a:gd name="connsiteX3" fmla="*/ 7062175 w 8393514"/>
              <a:gd name="connsiteY3" fmla="*/ 580270 h 1525042"/>
              <a:gd name="connsiteX4" fmla="*/ 7221629 w 8393514"/>
              <a:gd name="connsiteY4" fmla="*/ 904456 h 1525042"/>
              <a:gd name="connsiteX5" fmla="*/ 8348876 w 8393514"/>
              <a:gd name="connsiteY5" fmla="*/ 670798 h 1525042"/>
              <a:gd name="connsiteX6" fmla="*/ 8393514 w 8393514"/>
              <a:gd name="connsiteY6" fmla="*/ 719388 h 1525042"/>
              <a:gd name="connsiteX7" fmla="*/ 7211471 w 8393514"/>
              <a:gd name="connsiteY7" fmla="*/ 964021 h 1525042"/>
              <a:gd name="connsiteX8" fmla="*/ 7023079 w 8393514"/>
              <a:gd name="connsiteY8" fmla="*/ 604783 h 1525042"/>
              <a:gd name="connsiteX9" fmla="*/ 6625054 w 8393514"/>
              <a:gd name="connsiteY9" fmla="*/ 65465 h 1525042"/>
              <a:gd name="connsiteX10" fmla="*/ 6613972 w 8393514"/>
              <a:gd name="connsiteY10" fmla="*/ 65465 h 1525042"/>
              <a:gd name="connsiteX11" fmla="*/ 5725111 w 8393514"/>
              <a:gd name="connsiteY11" fmla="*/ 645879 h 1525042"/>
              <a:gd name="connsiteX12" fmla="*/ 5596746 w 8393514"/>
              <a:gd name="connsiteY12" fmla="*/ 777476 h 1525042"/>
              <a:gd name="connsiteX13" fmla="*/ 5426824 w 8393514"/>
              <a:gd name="connsiteY13" fmla="*/ 956633 h 1525042"/>
              <a:gd name="connsiteX14" fmla="*/ 5037572 w 8393514"/>
              <a:gd name="connsiteY14" fmla="*/ 1347270 h 1525042"/>
              <a:gd name="connsiteX15" fmla="*/ 4680181 w 8393514"/>
              <a:gd name="connsiteY15" fmla="*/ 1525042 h 1525042"/>
              <a:gd name="connsiteX16" fmla="*/ 4637239 w 8393514"/>
              <a:gd name="connsiteY16" fmla="*/ 1520886 h 1525042"/>
              <a:gd name="connsiteX17" fmla="*/ 4405443 w 8393514"/>
              <a:gd name="connsiteY17" fmla="*/ 1177348 h 1525042"/>
              <a:gd name="connsiteX18" fmla="*/ 4179650 w 8393514"/>
              <a:gd name="connsiteY18" fmla="*/ 767779 h 1525042"/>
              <a:gd name="connsiteX19" fmla="*/ 3311567 w 8393514"/>
              <a:gd name="connsiteY19" fmla="*/ 772859 h 1525042"/>
              <a:gd name="connsiteX20" fmla="*/ 2360834 w 8393514"/>
              <a:gd name="connsiteY20" fmla="*/ 1000037 h 1525042"/>
              <a:gd name="connsiteX21" fmla="*/ 2342497 w 8393514"/>
              <a:gd name="connsiteY21" fmla="*/ 997809 h 1525042"/>
              <a:gd name="connsiteX22" fmla="*/ 2126238 w 8393514"/>
              <a:gd name="connsiteY22" fmla="*/ 1045907 h 1525042"/>
              <a:gd name="connsiteX23" fmla="*/ 1317343 w 8393514"/>
              <a:gd name="connsiteY23" fmla="*/ 1119040 h 1525042"/>
              <a:gd name="connsiteX24" fmla="*/ 1009685 w 8393514"/>
              <a:gd name="connsiteY24" fmla="*/ 1107610 h 1525042"/>
              <a:gd name="connsiteX25" fmla="*/ 90523 w 8393514"/>
              <a:gd name="connsiteY25" fmla="*/ 747565 h 1525042"/>
              <a:gd name="connsiteX26" fmla="*/ 22895 w 8393514"/>
              <a:gd name="connsiteY26" fmla="*/ 286555 h 1525042"/>
              <a:gd name="connsiteX27" fmla="*/ 33026 w 8393514"/>
              <a:gd name="connsiteY27" fmla="*/ 262655 h 1525042"/>
              <a:gd name="connsiteX28" fmla="*/ 94142 w 8393514"/>
              <a:gd name="connsiteY28" fmla="*/ 262655 h 1525042"/>
              <a:gd name="connsiteX29" fmla="*/ 76235 w 8393514"/>
              <a:gd name="connsiteY29" fmla="*/ 304653 h 1525042"/>
              <a:gd name="connsiteX30" fmla="*/ 140053 w 8393514"/>
              <a:gd name="connsiteY30" fmla="*/ 720895 h 1525042"/>
              <a:gd name="connsiteX31" fmla="*/ 2361283 w 8393514"/>
              <a:gd name="connsiteY31" fmla="*/ 935208 h 1525042"/>
              <a:gd name="connsiteX32" fmla="*/ 2361890 w 8393514"/>
              <a:gd name="connsiteY32" fmla="*/ 937553 h 1525042"/>
              <a:gd name="connsiteX33" fmla="*/ 2418393 w 8393514"/>
              <a:gd name="connsiteY33" fmla="*/ 921911 h 1525042"/>
              <a:gd name="connsiteX34" fmla="*/ 3300486 w 8393514"/>
              <a:gd name="connsiteY34" fmla="*/ 713756 h 1525042"/>
              <a:gd name="connsiteX35" fmla="*/ 4213357 w 8393514"/>
              <a:gd name="connsiteY35" fmla="*/ 717911 h 1525042"/>
              <a:gd name="connsiteX36" fmla="*/ 4462699 w 8393514"/>
              <a:gd name="connsiteY36" fmla="*/ 1159801 h 1525042"/>
              <a:gd name="connsiteX37" fmla="*/ 4648321 w 8393514"/>
              <a:gd name="connsiteY37" fmla="*/ 1461782 h 1525042"/>
              <a:gd name="connsiteX38" fmla="*/ 5382034 w 8393514"/>
              <a:gd name="connsiteY38" fmla="*/ 916000 h 1525042"/>
              <a:gd name="connsiteX39" fmla="*/ 5554727 w 8393514"/>
              <a:gd name="connsiteY39" fmla="*/ 733610 h 1525042"/>
              <a:gd name="connsiteX40" fmla="*/ 5681246 w 8393514"/>
              <a:gd name="connsiteY40" fmla="*/ 604322 h 1525042"/>
              <a:gd name="connsiteX41" fmla="*/ 6613510 w 8393514"/>
              <a:gd name="connsiteY41" fmla="*/ 4976 h 1525042"/>
              <a:gd name="connsiteX0" fmla="*/ 6613510 w 8393514"/>
              <a:gd name="connsiteY0" fmla="*/ 533 h 1520599"/>
              <a:gd name="connsiteX1" fmla="*/ 6625977 w 8393514"/>
              <a:gd name="connsiteY1" fmla="*/ 533 h 1520599"/>
              <a:gd name="connsiteX2" fmla="*/ 6944892 w 8393514"/>
              <a:gd name="connsiteY2" fmla="*/ 175429 h 1520599"/>
              <a:gd name="connsiteX3" fmla="*/ 7062175 w 8393514"/>
              <a:gd name="connsiteY3" fmla="*/ 575827 h 1520599"/>
              <a:gd name="connsiteX4" fmla="*/ 7221629 w 8393514"/>
              <a:gd name="connsiteY4" fmla="*/ 900013 h 1520599"/>
              <a:gd name="connsiteX5" fmla="*/ 8348876 w 8393514"/>
              <a:gd name="connsiteY5" fmla="*/ 666355 h 1520599"/>
              <a:gd name="connsiteX6" fmla="*/ 8393514 w 8393514"/>
              <a:gd name="connsiteY6" fmla="*/ 714945 h 1520599"/>
              <a:gd name="connsiteX7" fmla="*/ 7211471 w 8393514"/>
              <a:gd name="connsiteY7" fmla="*/ 959578 h 1520599"/>
              <a:gd name="connsiteX8" fmla="*/ 7023079 w 8393514"/>
              <a:gd name="connsiteY8" fmla="*/ 600340 h 1520599"/>
              <a:gd name="connsiteX9" fmla="*/ 6625054 w 8393514"/>
              <a:gd name="connsiteY9" fmla="*/ 61022 h 1520599"/>
              <a:gd name="connsiteX10" fmla="*/ 6613972 w 8393514"/>
              <a:gd name="connsiteY10" fmla="*/ 61022 h 1520599"/>
              <a:gd name="connsiteX11" fmla="*/ 5725111 w 8393514"/>
              <a:gd name="connsiteY11" fmla="*/ 641436 h 1520599"/>
              <a:gd name="connsiteX12" fmla="*/ 5596746 w 8393514"/>
              <a:gd name="connsiteY12" fmla="*/ 773033 h 1520599"/>
              <a:gd name="connsiteX13" fmla="*/ 5426824 w 8393514"/>
              <a:gd name="connsiteY13" fmla="*/ 952190 h 1520599"/>
              <a:gd name="connsiteX14" fmla="*/ 5037572 w 8393514"/>
              <a:gd name="connsiteY14" fmla="*/ 1342827 h 1520599"/>
              <a:gd name="connsiteX15" fmla="*/ 4680181 w 8393514"/>
              <a:gd name="connsiteY15" fmla="*/ 1520599 h 1520599"/>
              <a:gd name="connsiteX16" fmla="*/ 4637239 w 8393514"/>
              <a:gd name="connsiteY16" fmla="*/ 1516443 h 1520599"/>
              <a:gd name="connsiteX17" fmla="*/ 4405443 w 8393514"/>
              <a:gd name="connsiteY17" fmla="*/ 1172905 h 1520599"/>
              <a:gd name="connsiteX18" fmla="*/ 4179650 w 8393514"/>
              <a:gd name="connsiteY18" fmla="*/ 763336 h 1520599"/>
              <a:gd name="connsiteX19" fmla="*/ 3311567 w 8393514"/>
              <a:gd name="connsiteY19" fmla="*/ 768416 h 1520599"/>
              <a:gd name="connsiteX20" fmla="*/ 2360834 w 8393514"/>
              <a:gd name="connsiteY20" fmla="*/ 995594 h 1520599"/>
              <a:gd name="connsiteX21" fmla="*/ 2342497 w 8393514"/>
              <a:gd name="connsiteY21" fmla="*/ 993366 h 1520599"/>
              <a:gd name="connsiteX22" fmla="*/ 2126238 w 8393514"/>
              <a:gd name="connsiteY22" fmla="*/ 1041464 h 1520599"/>
              <a:gd name="connsiteX23" fmla="*/ 1317343 w 8393514"/>
              <a:gd name="connsiteY23" fmla="*/ 1114597 h 1520599"/>
              <a:gd name="connsiteX24" fmla="*/ 1009685 w 8393514"/>
              <a:gd name="connsiteY24" fmla="*/ 1103167 h 1520599"/>
              <a:gd name="connsiteX25" fmla="*/ 90523 w 8393514"/>
              <a:gd name="connsiteY25" fmla="*/ 743122 h 1520599"/>
              <a:gd name="connsiteX26" fmla="*/ 22895 w 8393514"/>
              <a:gd name="connsiteY26" fmla="*/ 282112 h 1520599"/>
              <a:gd name="connsiteX27" fmla="*/ 33026 w 8393514"/>
              <a:gd name="connsiteY27" fmla="*/ 258212 h 1520599"/>
              <a:gd name="connsiteX28" fmla="*/ 94142 w 8393514"/>
              <a:gd name="connsiteY28" fmla="*/ 258212 h 1520599"/>
              <a:gd name="connsiteX29" fmla="*/ 76235 w 8393514"/>
              <a:gd name="connsiteY29" fmla="*/ 300210 h 1520599"/>
              <a:gd name="connsiteX30" fmla="*/ 140053 w 8393514"/>
              <a:gd name="connsiteY30" fmla="*/ 716452 h 1520599"/>
              <a:gd name="connsiteX31" fmla="*/ 2361283 w 8393514"/>
              <a:gd name="connsiteY31" fmla="*/ 930765 h 1520599"/>
              <a:gd name="connsiteX32" fmla="*/ 2361890 w 8393514"/>
              <a:gd name="connsiteY32" fmla="*/ 933110 h 1520599"/>
              <a:gd name="connsiteX33" fmla="*/ 2418393 w 8393514"/>
              <a:gd name="connsiteY33" fmla="*/ 917468 h 1520599"/>
              <a:gd name="connsiteX34" fmla="*/ 3300486 w 8393514"/>
              <a:gd name="connsiteY34" fmla="*/ 709313 h 1520599"/>
              <a:gd name="connsiteX35" fmla="*/ 4213357 w 8393514"/>
              <a:gd name="connsiteY35" fmla="*/ 713468 h 1520599"/>
              <a:gd name="connsiteX36" fmla="*/ 4462699 w 8393514"/>
              <a:gd name="connsiteY36" fmla="*/ 1155358 h 1520599"/>
              <a:gd name="connsiteX37" fmla="*/ 4648321 w 8393514"/>
              <a:gd name="connsiteY37" fmla="*/ 1457339 h 1520599"/>
              <a:gd name="connsiteX38" fmla="*/ 5382034 w 8393514"/>
              <a:gd name="connsiteY38" fmla="*/ 911557 h 1520599"/>
              <a:gd name="connsiteX39" fmla="*/ 5554727 w 8393514"/>
              <a:gd name="connsiteY39" fmla="*/ 729167 h 1520599"/>
              <a:gd name="connsiteX40" fmla="*/ 5681246 w 8393514"/>
              <a:gd name="connsiteY40" fmla="*/ 599879 h 1520599"/>
              <a:gd name="connsiteX41" fmla="*/ 6613510 w 8393514"/>
              <a:gd name="connsiteY41" fmla="*/ 533 h 1520599"/>
              <a:gd name="connsiteX0" fmla="*/ 6613510 w 8393514"/>
              <a:gd name="connsiteY0" fmla="*/ 11170 h 1531236"/>
              <a:gd name="connsiteX1" fmla="*/ 6625977 w 8393514"/>
              <a:gd name="connsiteY1" fmla="*/ 11170 h 1531236"/>
              <a:gd name="connsiteX2" fmla="*/ 6925347 w 8393514"/>
              <a:gd name="connsiteY2" fmla="*/ 161971 h 1531236"/>
              <a:gd name="connsiteX3" fmla="*/ 7062175 w 8393514"/>
              <a:gd name="connsiteY3" fmla="*/ 586464 h 1531236"/>
              <a:gd name="connsiteX4" fmla="*/ 7221629 w 8393514"/>
              <a:gd name="connsiteY4" fmla="*/ 910650 h 1531236"/>
              <a:gd name="connsiteX5" fmla="*/ 8348876 w 8393514"/>
              <a:gd name="connsiteY5" fmla="*/ 676992 h 1531236"/>
              <a:gd name="connsiteX6" fmla="*/ 8393514 w 8393514"/>
              <a:gd name="connsiteY6" fmla="*/ 725582 h 1531236"/>
              <a:gd name="connsiteX7" fmla="*/ 7211471 w 8393514"/>
              <a:gd name="connsiteY7" fmla="*/ 970215 h 1531236"/>
              <a:gd name="connsiteX8" fmla="*/ 7023079 w 8393514"/>
              <a:gd name="connsiteY8" fmla="*/ 610977 h 1531236"/>
              <a:gd name="connsiteX9" fmla="*/ 6625054 w 8393514"/>
              <a:gd name="connsiteY9" fmla="*/ 71659 h 1531236"/>
              <a:gd name="connsiteX10" fmla="*/ 6613972 w 8393514"/>
              <a:gd name="connsiteY10" fmla="*/ 71659 h 1531236"/>
              <a:gd name="connsiteX11" fmla="*/ 5725111 w 8393514"/>
              <a:gd name="connsiteY11" fmla="*/ 652073 h 1531236"/>
              <a:gd name="connsiteX12" fmla="*/ 5596746 w 8393514"/>
              <a:gd name="connsiteY12" fmla="*/ 783670 h 1531236"/>
              <a:gd name="connsiteX13" fmla="*/ 5426824 w 8393514"/>
              <a:gd name="connsiteY13" fmla="*/ 962827 h 1531236"/>
              <a:gd name="connsiteX14" fmla="*/ 5037572 w 8393514"/>
              <a:gd name="connsiteY14" fmla="*/ 1353464 h 1531236"/>
              <a:gd name="connsiteX15" fmla="*/ 4680181 w 8393514"/>
              <a:gd name="connsiteY15" fmla="*/ 1531236 h 1531236"/>
              <a:gd name="connsiteX16" fmla="*/ 4637239 w 8393514"/>
              <a:gd name="connsiteY16" fmla="*/ 1527080 h 1531236"/>
              <a:gd name="connsiteX17" fmla="*/ 4405443 w 8393514"/>
              <a:gd name="connsiteY17" fmla="*/ 1183542 h 1531236"/>
              <a:gd name="connsiteX18" fmla="*/ 4179650 w 8393514"/>
              <a:gd name="connsiteY18" fmla="*/ 773973 h 1531236"/>
              <a:gd name="connsiteX19" fmla="*/ 3311567 w 8393514"/>
              <a:gd name="connsiteY19" fmla="*/ 779053 h 1531236"/>
              <a:gd name="connsiteX20" fmla="*/ 2360834 w 8393514"/>
              <a:gd name="connsiteY20" fmla="*/ 1006231 h 1531236"/>
              <a:gd name="connsiteX21" fmla="*/ 2342497 w 8393514"/>
              <a:gd name="connsiteY21" fmla="*/ 1004003 h 1531236"/>
              <a:gd name="connsiteX22" fmla="*/ 2126238 w 8393514"/>
              <a:gd name="connsiteY22" fmla="*/ 1052101 h 1531236"/>
              <a:gd name="connsiteX23" fmla="*/ 1317343 w 8393514"/>
              <a:gd name="connsiteY23" fmla="*/ 1125234 h 1531236"/>
              <a:gd name="connsiteX24" fmla="*/ 1009685 w 8393514"/>
              <a:gd name="connsiteY24" fmla="*/ 1113804 h 1531236"/>
              <a:gd name="connsiteX25" fmla="*/ 90523 w 8393514"/>
              <a:gd name="connsiteY25" fmla="*/ 753759 h 1531236"/>
              <a:gd name="connsiteX26" fmla="*/ 22895 w 8393514"/>
              <a:gd name="connsiteY26" fmla="*/ 292749 h 1531236"/>
              <a:gd name="connsiteX27" fmla="*/ 33026 w 8393514"/>
              <a:gd name="connsiteY27" fmla="*/ 268849 h 1531236"/>
              <a:gd name="connsiteX28" fmla="*/ 94142 w 8393514"/>
              <a:gd name="connsiteY28" fmla="*/ 268849 h 1531236"/>
              <a:gd name="connsiteX29" fmla="*/ 76235 w 8393514"/>
              <a:gd name="connsiteY29" fmla="*/ 310847 h 1531236"/>
              <a:gd name="connsiteX30" fmla="*/ 140053 w 8393514"/>
              <a:gd name="connsiteY30" fmla="*/ 727089 h 1531236"/>
              <a:gd name="connsiteX31" fmla="*/ 2361283 w 8393514"/>
              <a:gd name="connsiteY31" fmla="*/ 941402 h 1531236"/>
              <a:gd name="connsiteX32" fmla="*/ 2361890 w 8393514"/>
              <a:gd name="connsiteY32" fmla="*/ 943747 h 1531236"/>
              <a:gd name="connsiteX33" fmla="*/ 2418393 w 8393514"/>
              <a:gd name="connsiteY33" fmla="*/ 928105 h 1531236"/>
              <a:gd name="connsiteX34" fmla="*/ 3300486 w 8393514"/>
              <a:gd name="connsiteY34" fmla="*/ 719950 h 1531236"/>
              <a:gd name="connsiteX35" fmla="*/ 4213357 w 8393514"/>
              <a:gd name="connsiteY35" fmla="*/ 724105 h 1531236"/>
              <a:gd name="connsiteX36" fmla="*/ 4462699 w 8393514"/>
              <a:gd name="connsiteY36" fmla="*/ 1165995 h 1531236"/>
              <a:gd name="connsiteX37" fmla="*/ 4648321 w 8393514"/>
              <a:gd name="connsiteY37" fmla="*/ 1467976 h 1531236"/>
              <a:gd name="connsiteX38" fmla="*/ 5382034 w 8393514"/>
              <a:gd name="connsiteY38" fmla="*/ 922194 h 1531236"/>
              <a:gd name="connsiteX39" fmla="*/ 5554727 w 8393514"/>
              <a:gd name="connsiteY39" fmla="*/ 739804 h 1531236"/>
              <a:gd name="connsiteX40" fmla="*/ 5681246 w 8393514"/>
              <a:gd name="connsiteY40" fmla="*/ 610516 h 1531236"/>
              <a:gd name="connsiteX41" fmla="*/ 6613510 w 8393514"/>
              <a:gd name="connsiteY41" fmla="*/ 11170 h 1531236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8124 h 1528190"/>
              <a:gd name="connsiteX1" fmla="*/ 6625977 w 8393514"/>
              <a:gd name="connsiteY1" fmla="*/ 8124 h 1528190"/>
              <a:gd name="connsiteX2" fmla="*/ 7062175 w 8393514"/>
              <a:gd name="connsiteY2" fmla="*/ 583418 h 1528190"/>
              <a:gd name="connsiteX3" fmla="*/ 7221629 w 8393514"/>
              <a:gd name="connsiteY3" fmla="*/ 907604 h 1528190"/>
              <a:gd name="connsiteX4" fmla="*/ 8348876 w 8393514"/>
              <a:gd name="connsiteY4" fmla="*/ 673946 h 1528190"/>
              <a:gd name="connsiteX5" fmla="*/ 8393514 w 8393514"/>
              <a:gd name="connsiteY5" fmla="*/ 722536 h 1528190"/>
              <a:gd name="connsiteX6" fmla="*/ 7211471 w 8393514"/>
              <a:gd name="connsiteY6" fmla="*/ 967169 h 1528190"/>
              <a:gd name="connsiteX7" fmla="*/ 7023079 w 8393514"/>
              <a:gd name="connsiteY7" fmla="*/ 607931 h 1528190"/>
              <a:gd name="connsiteX8" fmla="*/ 6625054 w 8393514"/>
              <a:gd name="connsiteY8" fmla="*/ 68613 h 1528190"/>
              <a:gd name="connsiteX9" fmla="*/ 6613972 w 8393514"/>
              <a:gd name="connsiteY9" fmla="*/ 68613 h 1528190"/>
              <a:gd name="connsiteX10" fmla="*/ 5725111 w 8393514"/>
              <a:gd name="connsiteY10" fmla="*/ 649027 h 1528190"/>
              <a:gd name="connsiteX11" fmla="*/ 5596746 w 8393514"/>
              <a:gd name="connsiteY11" fmla="*/ 780624 h 1528190"/>
              <a:gd name="connsiteX12" fmla="*/ 5426824 w 8393514"/>
              <a:gd name="connsiteY12" fmla="*/ 959781 h 1528190"/>
              <a:gd name="connsiteX13" fmla="*/ 5037572 w 8393514"/>
              <a:gd name="connsiteY13" fmla="*/ 1350418 h 1528190"/>
              <a:gd name="connsiteX14" fmla="*/ 4680181 w 8393514"/>
              <a:gd name="connsiteY14" fmla="*/ 1528190 h 1528190"/>
              <a:gd name="connsiteX15" fmla="*/ 4637239 w 8393514"/>
              <a:gd name="connsiteY15" fmla="*/ 1524034 h 1528190"/>
              <a:gd name="connsiteX16" fmla="*/ 4405443 w 8393514"/>
              <a:gd name="connsiteY16" fmla="*/ 1180496 h 1528190"/>
              <a:gd name="connsiteX17" fmla="*/ 4179650 w 8393514"/>
              <a:gd name="connsiteY17" fmla="*/ 770927 h 1528190"/>
              <a:gd name="connsiteX18" fmla="*/ 3311567 w 8393514"/>
              <a:gd name="connsiteY18" fmla="*/ 776007 h 1528190"/>
              <a:gd name="connsiteX19" fmla="*/ 2360834 w 8393514"/>
              <a:gd name="connsiteY19" fmla="*/ 1003185 h 1528190"/>
              <a:gd name="connsiteX20" fmla="*/ 2342497 w 8393514"/>
              <a:gd name="connsiteY20" fmla="*/ 1000957 h 1528190"/>
              <a:gd name="connsiteX21" fmla="*/ 2126238 w 8393514"/>
              <a:gd name="connsiteY21" fmla="*/ 1049055 h 1528190"/>
              <a:gd name="connsiteX22" fmla="*/ 1317343 w 8393514"/>
              <a:gd name="connsiteY22" fmla="*/ 1122188 h 1528190"/>
              <a:gd name="connsiteX23" fmla="*/ 1009685 w 8393514"/>
              <a:gd name="connsiteY23" fmla="*/ 1110758 h 1528190"/>
              <a:gd name="connsiteX24" fmla="*/ 90523 w 8393514"/>
              <a:gd name="connsiteY24" fmla="*/ 750713 h 1528190"/>
              <a:gd name="connsiteX25" fmla="*/ 22895 w 8393514"/>
              <a:gd name="connsiteY25" fmla="*/ 289703 h 1528190"/>
              <a:gd name="connsiteX26" fmla="*/ 33026 w 8393514"/>
              <a:gd name="connsiteY26" fmla="*/ 265803 h 1528190"/>
              <a:gd name="connsiteX27" fmla="*/ 94142 w 8393514"/>
              <a:gd name="connsiteY27" fmla="*/ 265803 h 1528190"/>
              <a:gd name="connsiteX28" fmla="*/ 76235 w 8393514"/>
              <a:gd name="connsiteY28" fmla="*/ 307801 h 1528190"/>
              <a:gd name="connsiteX29" fmla="*/ 140053 w 8393514"/>
              <a:gd name="connsiteY29" fmla="*/ 724043 h 1528190"/>
              <a:gd name="connsiteX30" fmla="*/ 2361283 w 8393514"/>
              <a:gd name="connsiteY30" fmla="*/ 938356 h 1528190"/>
              <a:gd name="connsiteX31" fmla="*/ 2361890 w 8393514"/>
              <a:gd name="connsiteY31" fmla="*/ 940701 h 1528190"/>
              <a:gd name="connsiteX32" fmla="*/ 2418393 w 8393514"/>
              <a:gd name="connsiteY32" fmla="*/ 925059 h 1528190"/>
              <a:gd name="connsiteX33" fmla="*/ 3300486 w 8393514"/>
              <a:gd name="connsiteY33" fmla="*/ 716904 h 1528190"/>
              <a:gd name="connsiteX34" fmla="*/ 4213357 w 8393514"/>
              <a:gd name="connsiteY34" fmla="*/ 721059 h 1528190"/>
              <a:gd name="connsiteX35" fmla="*/ 4462699 w 8393514"/>
              <a:gd name="connsiteY35" fmla="*/ 1162949 h 1528190"/>
              <a:gd name="connsiteX36" fmla="*/ 4648321 w 8393514"/>
              <a:gd name="connsiteY36" fmla="*/ 1464930 h 1528190"/>
              <a:gd name="connsiteX37" fmla="*/ 5382034 w 8393514"/>
              <a:gd name="connsiteY37" fmla="*/ 919148 h 1528190"/>
              <a:gd name="connsiteX38" fmla="*/ 5554727 w 8393514"/>
              <a:gd name="connsiteY38" fmla="*/ 736758 h 1528190"/>
              <a:gd name="connsiteX39" fmla="*/ 5681246 w 8393514"/>
              <a:gd name="connsiteY39" fmla="*/ 607470 h 1528190"/>
              <a:gd name="connsiteX40" fmla="*/ 6613510 w 8393514"/>
              <a:gd name="connsiteY40" fmla="*/ 8124 h 1528190"/>
              <a:gd name="connsiteX0" fmla="*/ 6613510 w 8393514"/>
              <a:gd name="connsiteY0" fmla="*/ 1470 h 1521536"/>
              <a:gd name="connsiteX1" fmla="*/ 6625977 w 8393514"/>
              <a:gd name="connsiteY1" fmla="*/ 1470 h 1521536"/>
              <a:gd name="connsiteX2" fmla="*/ 7062175 w 8393514"/>
              <a:gd name="connsiteY2" fmla="*/ 576764 h 1521536"/>
              <a:gd name="connsiteX3" fmla="*/ 7221629 w 8393514"/>
              <a:gd name="connsiteY3" fmla="*/ 900950 h 1521536"/>
              <a:gd name="connsiteX4" fmla="*/ 8348876 w 8393514"/>
              <a:gd name="connsiteY4" fmla="*/ 667292 h 1521536"/>
              <a:gd name="connsiteX5" fmla="*/ 8393514 w 8393514"/>
              <a:gd name="connsiteY5" fmla="*/ 715882 h 1521536"/>
              <a:gd name="connsiteX6" fmla="*/ 7211471 w 8393514"/>
              <a:gd name="connsiteY6" fmla="*/ 960515 h 1521536"/>
              <a:gd name="connsiteX7" fmla="*/ 7023079 w 8393514"/>
              <a:gd name="connsiteY7" fmla="*/ 601277 h 1521536"/>
              <a:gd name="connsiteX8" fmla="*/ 6625054 w 8393514"/>
              <a:gd name="connsiteY8" fmla="*/ 61959 h 1521536"/>
              <a:gd name="connsiteX9" fmla="*/ 6613972 w 8393514"/>
              <a:gd name="connsiteY9" fmla="*/ 61959 h 1521536"/>
              <a:gd name="connsiteX10" fmla="*/ 5725111 w 8393514"/>
              <a:gd name="connsiteY10" fmla="*/ 642373 h 1521536"/>
              <a:gd name="connsiteX11" fmla="*/ 5596746 w 8393514"/>
              <a:gd name="connsiteY11" fmla="*/ 773970 h 1521536"/>
              <a:gd name="connsiteX12" fmla="*/ 5426824 w 8393514"/>
              <a:gd name="connsiteY12" fmla="*/ 953127 h 1521536"/>
              <a:gd name="connsiteX13" fmla="*/ 5037572 w 8393514"/>
              <a:gd name="connsiteY13" fmla="*/ 1343764 h 1521536"/>
              <a:gd name="connsiteX14" fmla="*/ 4680181 w 8393514"/>
              <a:gd name="connsiteY14" fmla="*/ 1521536 h 1521536"/>
              <a:gd name="connsiteX15" fmla="*/ 4637239 w 8393514"/>
              <a:gd name="connsiteY15" fmla="*/ 1517380 h 1521536"/>
              <a:gd name="connsiteX16" fmla="*/ 4405443 w 8393514"/>
              <a:gd name="connsiteY16" fmla="*/ 1173842 h 1521536"/>
              <a:gd name="connsiteX17" fmla="*/ 4179650 w 8393514"/>
              <a:gd name="connsiteY17" fmla="*/ 764273 h 1521536"/>
              <a:gd name="connsiteX18" fmla="*/ 3311567 w 8393514"/>
              <a:gd name="connsiteY18" fmla="*/ 769353 h 1521536"/>
              <a:gd name="connsiteX19" fmla="*/ 2360834 w 8393514"/>
              <a:gd name="connsiteY19" fmla="*/ 996531 h 1521536"/>
              <a:gd name="connsiteX20" fmla="*/ 2342497 w 8393514"/>
              <a:gd name="connsiteY20" fmla="*/ 994303 h 1521536"/>
              <a:gd name="connsiteX21" fmla="*/ 2126238 w 8393514"/>
              <a:gd name="connsiteY21" fmla="*/ 1042401 h 1521536"/>
              <a:gd name="connsiteX22" fmla="*/ 1317343 w 8393514"/>
              <a:gd name="connsiteY22" fmla="*/ 1115534 h 1521536"/>
              <a:gd name="connsiteX23" fmla="*/ 1009685 w 8393514"/>
              <a:gd name="connsiteY23" fmla="*/ 1104104 h 1521536"/>
              <a:gd name="connsiteX24" fmla="*/ 90523 w 8393514"/>
              <a:gd name="connsiteY24" fmla="*/ 744059 h 1521536"/>
              <a:gd name="connsiteX25" fmla="*/ 22895 w 8393514"/>
              <a:gd name="connsiteY25" fmla="*/ 283049 h 1521536"/>
              <a:gd name="connsiteX26" fmla="*/ 33026 w 8393514"/>
              <a:gd name="connsiteY26" fmla="*/ 259149 h 1521536"/>
              <a:gd name="connsiteX27" fmla="*/ 94142 w 8393514"/>
              <a:gd name="connsiteY27" fmla="*/ 259149 h 1521536"/>
              <a:gd name="connsiteX28" fmla="*/ 76235 w 8393514"/>
              <a:gd name="connsiteY28" fmla="*/ 301147 h 1521536"/>
              <a:gd name="connsiteX29" fmla="*/ 140053 w 8393514"/>
              <a:gd name="connsiteY29" fmla="*/ 717389 h 1521536"/>
              <a:gd name="connsiteX30" fmla="*/ 2361283 w 8393514"/>
              <a:gd name="connsiteY30" fmla="*/ 931702 h 1521536"/>
              <a:gd name="connsiteX31" fmla="*/ 2361890 w 8393514"/>
              <a:gd name="connsiteY31" fmla="*/ 934047 h 1521536"/>
              <a:gd name="connsiteX32" fmla="*/ 2418393 w 8393514"/>
              <a:gd name="connsiteY32" fmla="*/ 918405 h 1521536"/>
              <a:gd name="connsiteX33" fmla="*/ 3300486 w 8393514"/>
              <a:gd name="connsiteY33" fmla="*/ 710250 h 1521536"/>
              <a:gd name="connsiteX34" fmla="*/ 4213357 w 8393514"/>
              <a:gd name="connsiteY34" fmla="*/ 714405 h 1521536"/>
              <a:gd name="connsiteX35" fmla="*/ 4462699 w 8393514"/>
              <a:gd name="connsiteY35" fmla="*/ 1156295 h 1521536"/>
              <a:gd name="connsiteX36" fmla="*/ 4648321 w 8393514"/>
              <a:gd name="connsiteY36" fmla="*/ 1458276 h 1521536"/>
              <a:gd name="connsiteX37" fmla="*/ 5382034 w 8393514"/>
              <a:gd name="connsiteY37" fmla="*/ 912494 h 1521536"/>
              <a:gd name="connsiteX38" fmla="*/ 5554727 w 8393514"/>
              <a:gd name="connsiteY38" fmla="*/ 730104 h 1521536"/>
              <a:gd name="connsiteX39" fmla="*/ 5681246 w 8393514"/>
              <a:gd name="connsiteY39" fmla="*/ 600816 h 1521536"/>
              <a:gd name="connsiteX40" fmla="*/ 6613510 w 8393514"/>
              <a:gd name="connsiteY40" fmla="*/ 1470 h 1521536"/>
              <a:gd name="connsiteX0" fmla="*/ 6613510 w 8393514"/>
              <a:gd name="connsiteY0" fmla="*/ 30305 h 1550371"/>
              <a:gd name="connsiteX1" fmla="*/ 6625977 w 8393514"/>
              <a:gd name="connsiteY1" fmla="*/ 30305 h 1550371"/>
              <a:gd name="connsiteX2" fmla="*/ 7062175 w 8393514"/>
              <a:gd name="connsiteY2" fmla="*/ 605599 h 1550371"/>
              <a:gd name="connsiteX3" fmla="*/ 7221629 w 8393514"/>
              <a:gd name="connsiteY3" fmla="*/ 929785 h 1550371"/>
              <a:gd name="connsiteX4" fmla="*/ 8348876 w 8393514"/>
              <a:gd name="connsiteY4" fmla="*/ 696127 h 1550371"/>
              <a:gd name="connsiteX5" fmla="*/ 8393514 w 8393514"/>
              <a:gd name="connsiteY5" fmla="*/ 744717 h 1550371"/>
              <a:gd name="connsiteX6" fmla="*/ 7211471 w 8393514"/>
              <a:gd name="connsiteY6" fmla="*/ 989350 h 1550371"/>
              <a:gd name="connsiteX7" fmla="*/ 7023079 w 8393514"/>
              <a:gd name="connsiteY7" fmla="*/ 630112 h 1550371"/>
              <a:gd name="connsiteX8" fmla="*/ 6625054 w 8393514"/>
              <a:gd name="connsiteY8" fmla="*/ 90794 h 1550371"/>
              <a:gd name="connsiteX9" fmla="*/ 6613972 w 8393514"/>
              <a:gd name="connsiteY9" fmla="*/ 90794 h 1550371"/>
              <a:gd name="connsiteX10" fmla="*/ 5725111 w 8393514"/>
              <a:gd name="connsiteY10" fmla="*/ 671208 h 1550371"/>
              <a:gd name="connsiteX11" fmla="*/ 5596746 w 8393514"/>
              <a:gd name="connsiteY11" fmla="*/ 802805 h 1550371"/>
              <a:gd name="connsiteX12" fmla="*/ 5426824 w 8393514"/>
              <a:gd name="connsiteY12" fmla="*/ 981962 h 1550371"/>
              <a:gd name="connsiteX13" fmla="*/ 5037572 w 8393514"/>
              <a:gd name="connsiteY13" fmla="*/ 1372599 h 1550371"/>
              <a:gd name="connsiteX14" fmla="*/ 4680181 w 8393514"/>
              <a:gd name="connsiteY14" fmla="*/ 1550371 h 1550371"/>
              <a:gd name="connsiteX15" fmla="*/ 4637239 w 8393514"/>
              <a:gd name="connsiteY15" fmla="*/ 1546215 h 1550371"/>
              <a:gd name="connsiteX16" fmla="*/ 4405443 w 8393514"/>
              <a:gd name="connsiteY16" fmla="*/ 1202677 h 1550371"/>
              <a:gd name="connsiteX17" fmla="*/ 4179650 w 8393514"/>
              <a:gd name="connsiteY17" fmla="*/ 793108 h 1550371"/>
              <a:gd name="connsiteX18" fmla="*/ 3311567 w 8393514"/>
              <a:gd name="connsiteY18" fmla="*/ 798188 h 1550371"/>
              <a:gd name="connsiteX19" fmla="*/ 2360834 w 8393514"/>
              <a:gd name="connsiteY19" fmla="*/ 1025366 h 1550371"/>
              <a:gd name="connsiteX20" fmla="*/ 2342497 w 8393514"/>
              <a:gd name="connsiteY20" fmla="*/ 1023138 h 1550371"/>
              <a:gd name="connsiteX21" fmla="*/ 2126238 w 8393514"/>
              <a:gd name="connsiteY21" fmla="*/ 1071236 h 1550371"/>
              <a:gd name="connsiteX22" fmla="*/ 1317343 w 8393514"/>
              <a:gd name="connsiteY22" fmla="*/ 1144369 h 1550371"/>
              <a:gd name="connsiteX23" fmla="*/ 1009685 w 8393514"/>
              <a:gd name="connsiteY23" fmla="*/ 1132939 h 1550371"/>
              <a:gd name="connsiteX24" fmla="*/ 90523 w 8393514"/>
              <a:gd name="connsiteY24" fmla="*/ 772894 h 1550371"/>
              <a:gd name="connsiteX25" fmla="*/ 22895 w 8393514"/>
              <a:gd name="connsiteY25" fmla="*/ 311884 h 1550371"/>
              <a:gd name="connsiteX26" fmla="*/ 33026 w 8393514"/>
              <a:gd name="connsiteY26" fmla="*/ 287984 h 1550371"/>
              <a:gd name="connsiteX27" fmla="*/ 94142 w 8393514"/>
              <a:gd name="connsiteY27" fmla="*/ 287984 h 1550371"/>
              <a:gd name="connsiteX28" fmla="*/ 76235 w 8393514"/>
              <a:gd name="connsiteY28" fmla="*/ 329982 h 1550371"/>
              <a:gd name="connsiteX29" fmla="*/ 140053 w 8393514"/>
              <a:gd name="connsiteY29" fmla="*/ 746224 h 1550371"/>
              <a:gd name="connsiteX30" fmla="*/ 2361283 w 8393514"/>
              <a:gd name="connsiteY30" fmla="*/ 960537 h 1550371"/>
              <a:gd name="connsiteX31" fmla="*/ 2361890 w 8393514"/>
              <a:gd name="connsiteY31" fmla="*/ 962882 h 1550371"/>
              <a:gd name="connsiteX32" fmla="*/ 2418393 w 8393514"/>
              <a:gd name="connsiteY32" fmla="*/ 947240 h 1550371"/>
              <a:gd name="connsiteX33" fmla="*/ 3300486 w 8393514"/>
              <a:gd name="connsiteY33" fmla="*/ 739085 h 1550371"/>
              <a:gd name="connsiteX34" fmla="*/ 4213357 w 8393514"/>
              <a:gd name="connsiteY34" fmla="*/ 743240 h 1550371"/>
              <a:gd name="connsiteX35" fmla="*/ 4462699 w 8393514"/>
              <a:gd name="connsiteY35" fmla="*/ 1185130 h 1550371"/>
              <a:gd name="connsiteX36" fmla="*/ 4648321 w 8393514"/>
              <a:gd name="connsiteY36" fmla="*/ 1487111 h 1550371"/>
              <a:gd name="connsiteX37" fmla="*/ 5382034 w 8393514"/>
              <a:gd name="connsiteY37" fmla="*/ 941329 h 1550371"/>
              <a:gd name="connsiteX38" fmla="*/ 5554727 w 8393514"/>
              <a:gd name="connsiteY38" fmla="*/ 758939 h 1550371"/>
              <a:gd name="connsiteX39" fmla="*/ 5681246 w 8393514"/>
              <a:gd name="connsiteY39" fmla="*/ 629651 h 1550371"/>
              <a:gd name="connsiteX40" fmla="*/ 6613510 w 8393514"/>
              <a:gd name="connsiteY40" fmla="*/ 30305 h 1550371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62699 w 8393514"/>
              <a:gd name="connsiteY35" fmla="*/ 1156118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56698 w 8393514"/>
              <a:gd name="connsiteY36" fmla="*/ 144002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56698 w 8393514"/>
              <a:gd name="connsiteY36" fmla="*/ 144002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681246 w 8393514"/>
              <a:gd name="connsiteY38" fmla="*/ 600639 h 1521359"/>
              <a:gd name="connsiteX39" fmla="*/ 6613510 w 8393514"/>
              <a:gd name="connsiteY39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681246 w 8393514"/>
              <a:gd name="connsiteY38" fmla="*/ 600639 h 1521359"/>
              <a:gd name="connsiteX39" fmla="*/ 6613510 w 8393514"/>
              <a:gd name="connsiteY39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681246 w 8393514"/>
              <a:gd name="connsiteY38" fmla="*/ 600639 h 1521359"/>
              <a:gd name="connsiteX39" fmla="*/ 6613510 w 8393514"/>
              <a:gd name="connsiteY39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140053 w 8393514"/>
              <a:gd name="connsiteY28" fmla="*/ 717212 h 1521359"/>
              <a:gd name="connsiteX29" fmla="*/ 2361283 w 8393514"/>
              <a:gd name="connsiteY29" fmla="*/ 931525 h 1521359"/>
              <a:gd name="connsiteX30" fmla="*/ 2361890 w 8393514"/>
              <a:gd name="connsiteY30" fmla="*/ 933870 h 1521359"/>
              <a:gd name="connsiteX31" fmla="*/ 2418393 w 8393514"/>
              <a:gd name="connsiteY31" fmla="*/ 918228 h 1521359"/>
              <a:gd name="connsiteX32" fmla="*/ 3300486 w 8393514"/>
              <a:gd name="connsiteY32" fmla="*/ 710073 h 1521359"/>
              <a:gd name="connsiteX33" fmla="*/ 4213357 w 8393514"/>
              <a:gd name="connsiteY33" fmla="*/ 714228 h 1521359"/>
              <a:gd name="connsiteX34" fmla="*/ 4437569 w 8393514"/>
              <a:gd name="connsiteY34" fmla="*/ 1132024 h 1521359"/>
              <a:gd name="connsiteX35" fmla="*/ 4631568 w 8393514"/>
              <a:gd name="connsiteY35" fmla="*/ 1452075 h 1521359"/>
              <a:gd name="connsiteX36" fmla="*/ 5382034 w 8393514"/>
              <a:gd name="connsiteY36" fmla="*/ 912317 h 1521359"/>
              <a:gd name="connsiteX37" fmla="*/ 5681246 w 8393514"/>
              <a:gd name="connsiteY37" fmla="*/ 600639 h 1521359"/>
              <a:gd name="connsiteX38" fmla="*/ 6613510 w 8393514"/>
              <a:gd name="connsiteY38" fmla="*/ 1293 h 1521359"/>
              <a:gd name="connsiteX0" fmla="*/ 6625404 w 8405408"/>
              <a:gd name="connsiteY0" fmla="*/ 311945 h 1832011"/>
              <a:gd name="connsiteX1" fmla="*/ 6637871 w 8405408"/>
              <a:gd name="connsiteY1" fmla="*/ 311945 h 1832011"/>
              <a:gd name="connsiteX2" fmla="*/ 7074069 w 8405408"/>
              <a:gd name="connsiteY2" fmla="*/ 887239 h 1832011"/>
              <a:gd name="connsiteX3" fmla="*/ 7233523 w 8405408"/>
              <a:gd name="connsiteY3" fmla="*/ 1211425 h 1832011"/>
              <a:gd name="connsiteX4" fmla="*/ 8360770 w 8405408"/>
              <a:gd name="connsiteY4" fmla="*/ 977767 h 1832011"/>
              <a:gd name="connsiteX5" fmla="*/ 8405408 w 8405408"/>
              <a:gd name="connsiteY5" fmla="*/ 1026357 h 1832011"/>
              <a:gd name="connsiteX6" fmla="*/ 7223365 w 8405408"/>
              <a:gd name="connsiteY6" fmla="*/ 1270990 h 1832011"/>
              <a:gd name="connsiteX7" fmla="*/ 7034973 w 8405408"/>
              <a:gd name="connsiteY7" fmla="*/ 911752 h 1832011"/>
              <a:gd name="connsiteX8" fmla="*/ 6636948 w 8405408"/>
              <a:gd name="connsiteY8" fmla="*/ 372434 h 1832011"/>
              <a:gd name="connsiteX9" fmla="*/ 6625866 w 8405408"/>
              <a:gd name="connsiteY9" fmla="*/ 372434 h 1832011"/>
              <a:gd name="connsiteX10" fmla="*/ 5737005 w 8405408"/>
              <a:gd name="connsiteY10" fmla="*/ 952848 h 1832011"/>
              <a:gd name="connsiteX11" fmla="*/ 5608640 w 8405408"/>
              <a:gd name="connsiteY11" fmla="*/ 1084445 h 1832011"/>
              <a:gd name="connsiteX12" fmla="*/ 5438718 w 8405408"/>
              <a:gd name="connsiteY12" fmla="*/ 1263602 h 1832011"/>
              <a:gd name="connsiteX13" fmla="*/ 5049466 w 8405408"/>
              <a:gd name="connsiteY13" fmla="*/ 1654239 h 1832011"/>
              <a:gd name="connsiteX14" fmla="*/ 4692075 w 8405408"/>
              <a:gd name="connsiteY14" fmla="*/ 1832011 h 1832011"/>
              <a:gd name="connsiteX15" fmla="*/ 4649133 w 8405408"/>
              <a:gd name="connsiteY15" fmla="*/ 1827855 h 1832011"/>
              <a:gd name="connsiteX16" fmla="*/ 4417337 w 8405408"/>
              <a:gd name="connsiteY16" fmla="*/ 1484317 h 1832011"/>
              <a:gd name="connsiteX17" fmla="*/ 4191544 w 8405408"/>
              <a:gd name="connsiteY17" fmla="*/ 1074748 h 1832011"/>
              <a:gd name="connsiteX18" fmla="*/ 3323461 w 8405408"/>
              <a:gd name="connsiteY18" fmla="*/ 1079828 h 1832011"/>
              <a:gd name="connsiteX19" fmla="*/ 2372728 w 8405408"/>
              <a:gd name="connsiteY19" fmla="*/ 1307006 h 1832011"/>
              <a:gd name="connsiteX20" fmla="*/ 2354391 w 8405408"/>
              <a:gd name="connsiteY20" fmla="*/ 1304778 h 1832011"/>
              <a:gd name="connsiteX21" fmla="*/ 2138132 w 8405408"/>
              <a:gd name="connsiteY21" fmla="*/ 1352876 h 1832011"/>
              <a:gd name="connsiteX22" fmla="*/ 1329237 w 8405408"/>
              <a:gd name="connsiteY22" fmla="*/ 1426009 h 1832011"/>
              <a:gd name="connsiteX23" fmla="*/ 1021579 w 8405408"/>
              <a:gd name="connsiteY23" fmla="*/ 1414579 h 1832011"/>
              <a:gd name="connsiteX24" fmla="*/ 102417 w 8405408"/>
              <a:gd name="connsiteY24" fmla="*/ 1054534 h 1832011"/>
              <a:gd name="connsiteX25" fmla="*/ 34789 w 8405408"/>
              <a:gd name="connsiteY25" fmla="*/ 593524 h 1832011"/>
              <a:gd name="connsiteX26" fmla="*/ 44920 w 8405408"/>
              <a:gd name="connsiteY26" fmla="*/ 569624 h 1832011"/>
              <a:gd name="connsiteX27" fmla="*/ 202638 w 8405408"/>
              <a:gd name="connsiteY27" fmla="*/ 0 h 1832011"/>
              <a:gd name="connsiteX28" fmla="*/ 151947 w 8405408"/>
              <a:gd name="connsiteY28" fmla="*/ 1027864 h 1832011"/>
              <a:gd name="connsiteX29" fmla="*/ 2373177 w 8405408"/>
              <a:gd name="connsiteY29" fmla="*/ 1242177 h 1832011"/>
              <a:gd name="connsiteX30" fmla="*/ 2373784 w 8405408"/>
              <a:gd name="connsiteY30" fmla="*/ 1244522 h 1832011"/>
              <a:gd name="connsiteX31" fmla="*/ 2430287 w 8405408"/>
              <a:gd name="connsiteY31" fmla="*/ 1228880 h 1832011"/>
              <a:gd name="connsiteX32" fmla="*/ 3312380 w 8405408"/>
              <a:gd name="connsiteY32" fmla="*/ 1020725 h 1832011"/>
              <a:gd name="connsiteX33" fmla="*/ 4225251 w 8405408"/>
              <a:gd name="connsiteY33" fmla="*/ 1024880 h 1832011"/>
              <a:gd name="connsiteX34" fmla="*/ 4449463 w 8405408"/>
              <a:gd name="connsiteY34" fmla="*/ 1442676 h 1832011"/>
              <a:gd name="connsiteX35" fmla="*/ 4643462 w 8405408"/>
              <a:gd name="connsiteY35" fmla="*/ 1762727 h 1832011"/>
              <a:gd name="connsiteX36" fmla="*/ 5393928 w 8405408"/>
              <a:gd name="connsiteY36" fmla="*/ 1222969 h 1832011"/>
              <a:gd name="connsiteX37" fmla="*/ 5693140 w 8405408"/>
              <a:gd name="connsiteY37" fmla="*/ 911291 h 1832011"/>
              <a:gd name="connsiteX38" fmla="*/ 6625404 w 8405408"/>
              <a:gd name="connsiteY38" fmla="*/ 311945 h 1832011"/>
              <a:gd name="connsiteX0" fmla="*/ 6625404 w 8405408"/>
              <a:gd name="connsiteY0" fmla="*/ 311945 h 1832011"/>
              <a:gd name="connsiteX1" fmla="*/ 6637871 w 8405408"/>
              <a:gd name="connsiteY1" fmla="*/ 311945 h 1832011"/>
              <a:gd name="connsiteX2" fmla="*/ 7074069 w 8405408"/>
              <a:gd name="connsiteY2" fmla="*/ 887239 h 1832011"/>
              <a:gd name="connsiteX3" fmla="*/ 7233523 w 8405408"/>
              <a:gd name="connsiteY3" fmla="*/ 1211425 h 1832011"/>
              <a:gd name="connsiteX4" fmla="*/ 8360770 w 8405408"/>
              <a:gd name="connsiteY4" fmla="*/ 977767 h 1832011"/>
              <a:gd name="connsiteX5" fmla="*/ 8405408 w 8405408"/>
              <a:gd name="connsiteY5" fmla="*/ 1026357 h 1832011"/>
              <a:gd name="connsiteX6" fmla="*/ 7223365 w 8405408"/>
              <a:gd name="connsiteY6" fmla="*/ 1270990 h 1832011"/>
              <a:gd name="connsiteX7" fmla="*/ 7034973 w 8405408"/>
              <a:gd name="connsiteY7" fmla="*/ 911752 h 1832011"/>
              <a:gd name="connsiteX8" fmla="*/ 6636948 w 8405408"/>
              <a:gd name="connsiteY8" fmla="*/ 372434 h 1832011"/>
              <a:gd name="connsiteX9" fmla="*/ 6625866 w 8405408"/>
              <a:gd name="connsiteY9" fmla="*/ 372434 h 1832011"/>
              <a:gd name="connsiteX10" fmla="*/ 5737005 w 8405408"/>
              <a:gd name="connsiteY10" fmla="*/ 952848 h 1832011"/>
              <a:gd name="connsiteX11" fmla="*/ 5608640 w 8405408"/>
              <a:gd name="connsiteY11" fmla="*/ 1084445 h 1832011"/>
              <a:gd name="connsiteX12" fmla="*/ 5438718 w 8405408"/>
              <a:gd name="connsiteY12" fmla="*/ 1263602 h 1832011"/>
              <a:gd name="connsiteX13" fmla="*/ 5049466 w 8405408"/>
              <a:gd name="connsiteY13" fmla="*/ 1654239 h 1832011"/>
              <a:gd name="connsiteX14" fmla="*/ 4692075 w 8405408"/>
              <a:gd name="connsiteY14" fmla="*/ 1832011 h 1832011"/>
              <a:gd name="connsiteX15" fmla="*/ 4649133 w 8405408"/>
              <a:gd name="connsiteY15" fmla="*/ 1827855 h 1832011"/>
              <a:gd name="connsiteX16" fmla="*/ 4417337 w 8405408"/>
              <a:gd name="connsiteY16" fmla="*/ 1484317 h 1832011"/>
              <a:gd name="connsiteX17" fmla="*/ 4191544 w 8405408"/>
              <a:gd name="connsiteY17" fmla="*/ 1074748 h 1832011"/>
              <a:gd name="connsiteX18" fmla="*/ 3323461 w 8405408"/>
              <a:gd name="connsiteY18" fmla="*/ 1079828 h 1832011"/>
              <a:gd name="connsiteX19" fmla="*/ 2372728 w 8405408"/>
              <a:gd name="connsiteY19" fmla="*/ 1307006 h 1832011"/>
              <a:gd name="connsiteX20" fmla="*/ 2354391 w 8405408"/>
              <a:gd name="connsiteY20" fmla="*/ 1304778 h 1832011"/>
              <a:gd name="connsiteX21" fmla="*/ 2138132 w 8405408"/>
              <a:gd name="connsiteY21" fmla="*/ 1352876 h 1832011"/>
              <a:gd name="connsiteX22" fmla="*/ 1329237 w 8405408"/>
              <a:gd name="connsiteY22" fmla="*/ 1426009 h 1832011"/>
              <a:gd name="connsiteX23" fmla="*/ 1021579 w 8405408"/>
              <a:gd name="connsiteY23" fmla="*/ 1414579 h 1832011"/>
              <a:gd name="connsiteX24" fmla="*/ 102417 w 8405408"/>
              <a:gd name="connsiteY24" fmla="*/ 1054534 h 1832011"/>
              <a:gd name="connsiteX25" fmla="*/ 34789 w 8405408"/>
              <a:gd name="connsiteY25" fmla="*/ 593524 h 1832011"/>
              <a:gd name="connsiteX26" fmla="*/ 102881 w 8405408"/>
              <a:gd name="connsiteY26" fmla="*/ 97254 h 1832011"/>
              <a:gd name="connsiteX27" fmla="*/ 202638 w 8405408"/>
              <a:gd name="connsiteY27" fmla="*/ 0 h 1832011"/>
              <a:gd name="connsiteX28" fmla="*/ 151947 w 8405408"/>
              <a:gd name="connsiteY28" fmla="*/ 1027864 h 1832011"/>
              <a:gd name="connsiteX29" fmla="*/ 2373177 w 8405408"/>
              <a:gd name="connsiteY29" fmla="*/ 1242177 h 1832011"/>
              <a:gd name="connsiteX30" fmla="*/ 2373784 w 8405408"/>
              <a:gd name="connsiteY30" fmla="*/ 1244522 h 1832011"/>
              <a:gd name="connsiteX31" fmla="*/ 2430287 w 8405408"/>
              <a:gd name="connsiteY31" fmla="*/ 1228880 h 1832011"/>
              <a:gd name="connsiteX32" fmla="*/ 3312380 w 8405408"/>
              <a:gd name="connsiteY32" fmla="*/ 1020725 h 1832011"/>
              <a:gd name="connsiteX33" fmla="*/ 4225251 w 8405408"/>
              <a:gd name="connsiteY33" fmla="*/ 1024880 h 1832011"/>
              <a:gd name="connsiteX34" fmla="*/ 4449463 w 8405408"/>
              <a:gd name="connsiteY34" fmla="*/ 1442676 h 1832011"/>
              <a:gd name="connsiteX35" fmla="*/ 4643462 w 8405408"/>
              <a:gd name="connsiteY35" fmla="*/ 1762727 h 1832011"/>
              <a:gd name="connsiteX36" fmla="*/ 5393928 w 8405408"/>
              <a:gd name="connsiteY36" fmla="*/ 1222969 h 1832011"/>
              <a:gd name="connsiteX37" fmla="*/ 5693140 w 8405408"/>
              <a:gd name="connsiteY37" fmla="*/ 911291 h 1832011"/>
              <a:gd name="connsiteX38" fmla="*/ 6625404 w 8405408"/>
              <a:gd name="connsiteY38" fmla="*/ 311945 h 1832011"/>
              <a:gd name="connsiteX0" fmla="*/ 6697297 w 8477301"/>
              <a:gd name="connsiteY0" fmla="*/ 311945 h 1832011"/>
              <a:gd name="connsiteX1" fmla="*/ 6709764 w 8477301"/>
              <a:gd name="connsiteY1" fmla="*/ 311945 h 1832011"/>
              <a:gd name="connsiteX2" fmla="*/ 7145962 w 8477301"/>
              <a:gd name="connsiteY2" fmla="*/ 887239 h 1832011"/>
              <a:gd name="connsiteX3" fmla="*/ 7305416 w 8477301"/>
              <a:gd name="connsiteY3" fmla="*/ 1211425 h 1832011"/>
              <a:gd name="connsiteX4" fmla="*/ 8432663 w 8477301"/>
              <a:gd name="connsiteY4" fmla="*/ 977767 h 1832011"/>
              <a:gd name="connsiteX5" fmla="*/ 8477301 w 8477301"/>
              <a:gd name="connsiteY5" fmla="*/ 1026357 h 1832011"/>
              <a:gd name="connsiteX6" fmla="*/ 7295258 w 8477301"/>
              <a:gd name="connsiteY6" fmla="*/ 1270990 h 1832011"/>
              <a:gd name="connsiteX7" fmla="*/ 7106866 w 8477301"/>
              <a:gd name="connsiteY7" fmla="*/ 911752 h 1832011"/>
              <a:gd name="connsiteX8" fmla="*/ 6708841 w 8477301"/>
              <a:gd name="connsiteY8" fmla="*/ 372434 h 1832011"/>
              <a:gd name="connsiteX9" fmla="*/ 6697759 w 8477301"/>
              <a:gd name="connsiteY9" fmla="*/ 372434 h 1832011"/>
              <a:gd name="connsiteX10" fmla="*/ 5808898 w 8477301"/>
              <a:gd name="connsiteY10" fmla="*/ 952848 h 1832011"/>
              <a:gd name="connsiteX11" fmla="*/ 5680533 w 8477301"/>
              <a:gd name="connsiteY11" fmla="*/ 1084445 h 1832011"/>
              <a:gd name="connsiteX12" fmla="*/ 5510611 w 8477301"/>
              <a:gd name="connsiteY12" fmla="*/ 1263602 h 1832011"/>
              <a:gd name="connsiteX13" fmla="*/ 5121359 w 8477301"/>
              <a:gd name="connsiteY13" fmla="*/ 1654239 h 1832011"/>
              <a:gd name="connsiteX14" fmla="*/ 4763968 w 8477301"/>
              <a:gd name="connsiteY14" fmla="*/ 1832011 h 1832011"/>
              <a:gd name="connsiteX15" fmla="*/ 4721026 w 8477301"/>
              <a:gd name="connsiteY15" fmla="*/ 1827855 h 1832011"/>
              <a:gd name="connsiteX16" fmla="*/ 4489230 w 8477301"/>
              <a:gd name="connsiteY16" fmla="*/ 1484317 h 1832011"/>
              <a:gd name="connsiteX17" fmla="*/ 4263437 w 8477301"/>
              <a:gd name="connsiteY17" fmla="*/ 1074748 h 1832011"/>
              <a:gd name="connsiteX18" fmla="*/ 3395354 w 8477301"/>
              <a:gd name="connsiteY18" fmla="*/ 1079828 h 1832011"/>
              <a:gd name="connsiteX19" fmla="*/ 2444621 w 8477301"/>
              <a:gd name="connsiteY19" fmla="*/ 1307006 h 1832011"/>
              <a:gd name="connsiteX20" fmla="*/ 2426284 w 8477301"/>
              <a:gd name="connsiteY20" fmla="*/ 1304778 h 1832011"/>
              <a:gd name="connsiteX21" fmla="*/ 2210025 w 8477301"/>
              <a:gd name="connsiteY21" fmla="*/ 1352876 h 1832011"/>
              <a:gd name="connsiteX22" fmla="*/ 1401130 w 8477301"/>
              <a:gd name="connsiteY22" fmla="*/ 1426009 h 1832011"/>
              <a:gd name="connsiteX23" fmla="*/ 1093472 w 8477301"/>
              <a:gd name="connsiteY23" fmla="*/ 1414579 h 1832011"/>
              <a:gd name="connsiteX24" fmla="*/ 174310 w 8477301"/>
              <a:gd name="connsiteY24" fmla="*/ 1054534 h 1832011"/>
              <a:gd name="connsiteX25" fmla="*/ 10081 w 8477301"/>
              <a:gd name="connsiteY25" fmla="*/ 593524 h 1832011"/>
              <a:gd name="connsiteX26" fmla="*/ 174774 w 8477301"/>
              <a:gd name="connsiteY26" fmla="*/ 97254 h 1832011"/>
              <a:gd name="connsiteX27" fmla="*/ 274531 w 8477301"/>
              <a:gd name="connsiteY27" fmla="*/ 0 h 1832011"/>
              <a:gd name="connsiteX28" fmla="*/ 223840 w 8477301"/>
              <a:gd name="connsiteY28" fmla="*/ 1027864 h 1832011"/>
              <a:gd name="connsiteX29" fmla="*/ 2445070 w 8477301"/>
              <a:gd name="connsiteY29" fmla="*/ 1242177 h 1832011"/>
              <a:gd name="connsiteX30" fmla="*/ 2445677 w 8477301"/>
              <a:gd name="connsiteY30" fmla="*/ 1244522 h 1832011"/>
              <a:gd name="connsiteX31" fmla="*/ 2502180 w 8477301"/>
              <a:gd name="connsiteY31" fmla="*/ 1228880 h 1832011"/>
              <a:gd name="connsiteX32" fmla="*/ 3384273 w 8477301"/>
              <a:gd name="connsiteY32" fmla="*/ 1020725 h 1832011"/>
              <a:gd name="connsiteX33" fmla="*/ 4297144 w 8477301"/>
              <a:gd name="connsiteY33" fmla="*/ 1024880 h 1832011"/>
              <a:gd name="connsiteX34" fmla="*/ 4521356 w 8477301"/>
              <a:gd name="connsiteY34" fmla="*/ 1442676 h 1832011"/>
              <a:gd name="connsiteX35" fmla="*/ 4715355 w 8477301"/>
              <a:gd name="connsiteY35" fmla="*/ 1762727 h 1832011"/>
              <a:gd name="connsiteX36" fmla="*/ 5465821 w 8477301"/>
              <a:gd name="connsiteY36" fmla="*/ 1222969 h 1832011"/>
              <a:gd name="connsiteX37" fmla="*/ 5765033 w 8477301"/>
              <a:gd name="connsiteY37" fmla="*/ 911291 h 1832011"/>
              <a:gd name="connsiteX38" fmla="*/ 6697297 w 8477301"/>
              <a:gd name="connsiteY38" fmla="*/ 311945 h 1832011"/>
              <a:gd name="connsiteX0" fmla="*/ 6697297 w 8477301"/>
              <a:gd name="connsiteY0" fmla="*/ 311945 h 1832011"/>
              <a:gd name="connsiteX1" fmla="*/ 6709764 w 8477301"/>
              <a:gd name="connsiteY1" fmla="*/ 311945 h 1832011"/>
              <a:gd name="connsiteX2" fmla="*/ 7145962 w 8477301"/>
              <a:gd name="connsiteY2" fmla="*/ 887239 h 1832011"/>
              <a:gd name="connsiteX3" fmla="*/ 7305416 w 8477301"/>
              <a:gd name="connsiteY3" fmla="*/ 1211425 h 1832011"/>
              <a:gd name="connsiteX4" fmla="*/ 8432663 w 8477301"/>
              <a:gd name="connsiteY4" fmla="*/ 977767 h 1832011"/>
              <a:gd name="connsiteX5" fmla="*/ 8477301 w 8477301"/>
              <a:gd name="connsiteY5" fmla="*/ 1026357 h 1832011"/>
              <a:gd name="connsiteX6" fmla="*/ 7295258 w 8477301"/>
              <a:gd name="connsiteY6" fmla="*/ 1270990 h 1832011"/>
              <a:gd name="connsiteX7" fmla="*/ 7106866 w 8477301"/>
              <a:gd name="connsiteY7" fmla="*/ 911752 h 1832011"/>
              <a:gd name="connsiteX8" fmla="*/ 6708841 w 8477301"/>
              <a:gd name="connsiteY8" fmla="*/ 372434 h 1832011"/>
              <a:gd name="connsiteX9" fmla="*/ 6697759 w 8477301"/>
              <a:gd name="connsiteY9" fmla="*/ 372434 h 1832011"/>
              <a:gd name="connsiteX10" fmla="*/ 5808898 w 8477301"/>
              <a:gd name="connsiteY10" fmla="*/ 952848 h 1832011"/>
              <a:gd name="connsiteX11" fmla="*/ 5680533 w 8477301"/>
              <a:gd name="connsiteY11" fmla="*/ 1084445 h 1832011"/>
              <a:gd name="connsiteX12" fmla="*/ 5510611 w 8477301"/>
              <a:gd name="connsiteY12" fmla="*/ 1263602 h 1832011"/>
              <a:gd name="connsiteX13" fmla="*/ 5121359 w 8477301"/>
              <a:gd name="connsiteY13" fmla="*/ 1654239 h 1832011"/>
              <a:gd name="connsiteX14" fmla="*/ 4763968 w 8477301"/>
              <a:gd name="connsiteY14" fmla="*/ 1832011 h 1832011"/>
              <a:gd name="connsiteX15" fmla="*/ 4721026 w 8477301"/>
              <a:gd name="connsiteY15" fmla="*/ 1827855 h 1832011"/>
              <a:gd name="connsiteX16" fmla="*/ 4489230 w 8477301"/>
              <a:gd name="connsiteY16" fmla="*/ 1484317 h 1832011"/>
              <a:gd name="connsiteX17" fmla="*/ 4263437 w 8477301"/>
              <a:gd name="connsiteY17" fmla="*/ 1074748 h 1832011"/>
              <a:gd name="connsiteX18" fmla="*/ 3395354 w 8477301"/>
              <a:gd name="connsiteY18" fmla="*/ 1079828 h 1832011"/>
              <a:gd name="connsiteX19" fmla="*/ 2444621 w 8477301"/>
              <a:gd name="connsiteY19" fmla="*/ 1307006 h 1832011"/>
              <a:gd name="connsiteX20" fmla="*/ 2426284 w 8477301"/>
              <a:gd name="connsiteY20" fmla="*/ 1304778 h 1832011"/>
              <a:gd name="connsiteX21" fmla="*/ 2210025 w 8477301"/>
              <a:gd name="connsiteY21" fmla="*/ 1352876 h 1832011"/>
              <a:gd name="connsiteX22" fmla="*/ 1401130 w 8477301"/>
              <a:gd name="connsiteY22" fmla="*/ 1426009 h 1832011"/>
              <a:gd name="connsiteX23" fmla="*/ 1093472 w 8477301"/>
              <a:gd name="connsiteY23" fmla="*/ 1414579 h 1832011"/>
              <a:gd name="connsiteX24" fmla="*/ 174310 w 8477301"/>
              <a:gd name="connsiteY24" fmla="*/ 1054534 h 1832011"/>
              <a:gd name="connsiteX25" fmla="*/ 10081 w 8477301"/>
              <a:gd name="connsiteY25" fmla="*/ 593524 h 1832011"/>
              <a:gd name="connsiteX26" fmla="*/ 174774 w 8477301"/>
              <a:gd name="connsiteY26" fmla="*/ 97254 h 1832011"/>
              <a:gd name="connsiteX27" fmla="*/ 274531 w 8477301"/>
              <a:gd name="connsiteY27" fmla="*/ 0 h 1832011"/>
              <a:gd name="connsiteX28" fmla="*/ 223840 w 8477301"/>
              <a:gd name="connsiteY28" fmla="*/ 1027864 h 1832011"/>
              <a:gd name="connsiteX29" fmla="*/ 2445070 w 8477301"/>
              <a:gd name="connsiteY29" fmla="*/ 1242177 h 1832011"/>
              <a:gd name="connsiteX30" fmla="*/ 2445677 w 8477301"/>
              <a:gd name="connsiteY30" fmla="*/ 1244522 h 1832011"/>
              <a:gd name="connsiteX31" fmla="*/ 2502180 w 8477301"/>
              <a:gd name="connsiteY31" fmla="*/ 1228880 h 1832011"/>
              <a:gd name="connsiteX32" fmla="*/ 3384273 w 8477301"/>
              <a:gd name="connsiteY32" fmla="*/ 1020725 h 1832011"/>
              <a:gd name="connsiteX33" fmla="*/ 4297144 w 8477301"/>
              <a:gd name="connsiteY33" fmla="*/ 1024880 h 1832011"/>
              <a:gd name="connsiteX34" fmla="*/ 4521356 w 8477301"/>
              <a:gd name="connsiteY34" fmla="*/ 1442676 h 1832011"/>
              <a:gd name="connsiteX35" fmla="*/ 4715355 w 8477301"/>
              <a:gd name="connsiteY35" fmla="*/ 1762727 h 1832011"/>
              <a:gd name="connsiteX36" fmla="*/ 5465821 w 8477301"/>
              <a:gd name="connsiteY36" fmla="*/ 1222969 h 1832011"/>
              <a:gd name="connsiteX37" fmla="*/ 5765033 w 8477301"/>
              <a:gd name="connsiteY37" fmla="*/ 911291 h 1832011"/>
              <a:gd name="connsiteX38" fmla="*/ 6697297 w 8477301"/>
              <a:gd name="connsiteY38" fmla="*/ 311945 h 1832011"/>
              <a:gd name="connsiteX0" fmla="*/ 6702701 w 8482705"/>
              <a:gd name="connsiteY0" fmla="*/ 311945 h 1832011"/>
              <a:gd name="connsiteX1" fmla="*/ 6715168 w 8482705"/>
              <a:gd name="connsiteY1" fmla="*/ 311945 h 1832011"/>
              <a:gd name="connsiteX2" fmla="*/ 7151366 w 8482705"/>
              <a:gd name="connsiteY2" fmla="*/ 887239 h 1832011"/>
              <a:gd name="connsiteX3" fmla="*/ 7310820 w 8482705"/>
              <a:gd name="connsiteY3" fmla="*/ 1211425 h 1832011"/>
              <a:gd name="connsiteX4" fmla="*/ 8438067 w 8482705"/>
              <a:gd name="connsiteY4" fmla="*/ 977767 h 1832011"/>
              <a:gd name="connsiteX5" fmla="*/ 8482705 w 8482705"/>
              <a:gd name="connsiteY5" fmla="*/ 1026357 h 1832011"/>
              <a:gd name="connsiteX6" fmla="*/ 7300662 w 8482705"/>
              <a:gd name="connsiteY6" fmla="*/ 1270990 h 1832011"/>
              <a:gd name="connsiteX7" fmla="*/ 7112270 w 8482705"/>
              <a:gd name="connsiteY7" fmla="*/ 911752 h 1832011"/>
              <a:gd name="connsiteX8" fmla="*/ 6714245 w 8482705"/>
              <a:gd name="connsiteY8" fmla="*/ 372434 h 1832011"/>
              <a:gd name="connsiteX9" fmla="*/ 6703163 w 8482705"/>
              <a:gd name="connsiteY9" fmla="*/ 372434 h 1832011"/>
              <a:gd name="connsiteX10" fmla="*/ 5814302 w 8482705"/>
              <a:gd name="connsiteY10" fmla="*/ 952848 h 1832011"/>
              <a:gd name="connsiteX11" fmla="*/ 5685937 w 8482705"/>
              <a:gd name="connsiteY11" fmla="*/ 1084445 h 1832011"/>
              <a:gd name="connsiteX12" fmla="*/ 5516015 w 8482705"/>
              <a:gd name="connsiteY12" fmla="*/ 1263602 h 1832011"/>
              <a:gd name="connsiteX13" fmla="*/ 5126763 w 8482705"/>
              <a:gd name="connsiteY13" fmla="*/ 1654239 h 1832011"/>
              <a:gd name="connsiteX14" fmla="*/ 4769372 w 8482705"/>
              <a:gd name="connsiteY14" fmla="*/ 1832011 h 1832011"/>
              <a:gd name="connsiteX15" fmla="*/ 4726430 w 8482705"/>
              <a:gd name="connsiteY15" fmla="*/ 1827855 h 1832011"/>
              <a:gd name="connsiteX16" fmla="*/ 4494634 w 8482705"/>
              <a:gd name="connsiteY16" fmla="*/ 1484317 h 1832011"/>
              <a:gd name="connsiteX17" fmla="*/ 4268841 w 8482705"/>
              <a:gd name="connsiteY17" fmla="*/ 1074748 h 1832011"/>
              <a:gd name="connsiteX18" fmla="*/ 3400758 w 8482705"/>
              <a:gd name="connsiteY18" fmla="*/ 1079828 h 1832011"/>
              <a:gd name="connsiteX19" fmla="*/ 2450025 w 8482705"/>
              <a:gd name="connsiteY19" fmla="*/ 1307006 h 1832011"/>
              <a:gd name="connsiteX20" fmla="*/ 2431688 w 8482705"/>
              <a:gd name="connsiteY20" fmla="*/ 1304778 h 1832011"/>
              <a:gd name="connsiteX21" fmla="*/ 2215429 w 8482705"/>
              <a:gd name="connsiteY21" fmla="*/ 1352876 h 1832011"/>
              <a:gd name="connsiteX22" fmla="*/ 1406534 w 8482705"/>
              <a:gd name="connsiteY22" fmla="*/ 1426009 h 1832011"/>
              <a:gd name="connsiteX23" fmla="*/ 1098876 w 8482705"/>
              <a:gd name="connsiteY23" fmla="*/ 1414579 h 1832011"/>
              <a:gd name="connsiteX24" fmla="*/ 121753 w 8482705"/>
              <a:gd name="connsiteY24" fmla="*/ 1068426 h 1832011"/>
              <a:gd name="connsiteX25" fmla="*/ 15485 w 8482705"/>
              <a:gd name="connsiteY25" fmla="*/ 593524 h 1832011"/>
              <a:gd name="connsiteX26" fmla="*/ 180178 w 8482705"/>
              <a:gd name="connsiteY26" fmla="*/ 97254 h 1832011"/>
              <a:gd name="connsiteX27" fmla="*/ 279935 w 8482705"/>
              <a:gd name="connsiteY27" fmla="*/ 0 h 1832011"/>
              <a:gd name="connsiteX28" fmla="*/ 229244 w 8482705"/>
              <a:gd name="connsiteY28" fmla="*/ 1027864 h 1832011"/>
              <a:gd name="connsiteX29" fmla="*/ 2450474 w 8482705"/>
              <a:gd name="connsiteY29" fmla="*/ 1242177 h 1832011"/>
              <a:gd name="connsiteX30" fmla="*/ 2451081 w 8482705"/>
              <a:gd name="connsiteY30" fmla="*/ 1244522 h 1832011"/>
              <a:gd name="connsiteX31" fmla="*/ 2507584 w 8482705"/>
              <a:gd name="connsiteY31" fmla="*/ 1228880 h 1832011"/>
              <a:gd name="connsiteX32" fmla="*/ 3389677 w 8482705"/>
              <a:gd name="connsiteY32" fmla="*/ 1020725 h 1832011"/>
              <a:gd name="connsiteX33" fmla="*/ 4302548 w 8482705"/>
              <a:gd name="connsiteY33" fmla="*/ 1024880 h 1832011"/>
              <a:gd name="connsiteX34" fmla="*/ 4526760 w 8482705"/>
              <a:gd name="connsiteY34" fmla="*/ 1442676 h 1832011"/>
              <a:gd name="connsiteX35" fmla="*/ 4720759 w 8482705"/>
              <a:gd name="connsiteY35" fmla="*/ 1762727 h 1832011"/>
              <a:gd name="connsiteX36" fmla="*/ 5471225 w 8482705"/>
              <a:gd name="connsiteY36" fmla="*/ 1222969 h 1832011"/>
              <a:gd name="connsiteX37" fmla="*/ 5770437 w 8482705"/>
              <a:gd name="connsiteY37" fmla="*/ 911291 h 1832011"/>
              <a:gd name="connsiteX38" fmla="*/ 6702701 w 8482705"/>
              <a:gd name="connsiteY38" fmla="*/ 311945 h 1832011"/>
              <a:gd name="connsiteX0" fmla="*/ 6702701 w 8482705"/>
              <a:gd name="connsiteY0" fmla="*/ 311945 h 1832011"/>
              <a:gd name="connsiteX1" fmla="*/ 6715168 w 8482705"/>
              <a:gd name="connsiteY1" fmla="*/ 311945 h 1832011"/>
              <a:gd name="connsiteX2" fmla="*/ 7151366 w 8482705"/>
              <a:gd name="connsiteY2" fmla="*/ 887239 h 1832011"/>
              <a:gd name="connsiteX3" fmla="*/ 7310820 w 8482705"/>
              <a:gd name="connsiteY3" fmla="*/ 1211425 h 1832011"/>
              <a:gd name="connsiteX4" fmla="*/ 8438067 w 8482705"/>
              <a:gd name="connsiteY4" fmla="*/ 977767 h 1832011"/>
              <a:gd name="connsiteX5" fmla="*/ 8482705 w 8482705"/>
              <a:gd name="connsiteY5" fmla="*/ 1026357 h 1832011"/>
              <a:gd name="connsiteX6" fmla="*/ 7300662 w 8482705"/>
              <a:gd name="connsiteY6" fmla="*/ 1270990 h 1832011"/>
              <a:gd name="connsiteX7" fmla="*/ 7112270 w 8482705"/>
              <a:gd name="connsiteY7" fmla="*/ 911752 h 1832011"/>
              <a:gd name="connsiteX8" fmla="*/ 6714245 w 8482705"/>
              <a:gd name="connsiteY8" fmla="*/ 372434 h 1832011"/>
              <a:gd name="connsiteX9" fmla="*/ 6703163 w 8482705"/>
              <a:gd name="connsiteY9" fmla="*/ 372434 h 1832011"/>
              <a:gd name="connsiteX10" fmla="*/ 5814302 w 8482705"/>
              <a:gd name="connsiteY10" fmla="*/ 952848 h 1832011"/>
              <a:gd name="connsiteX11" fmla="*/ 5685937 w 8482705"/>
              <a:gd name="connsiteY11" fmla="*/ 1084445 h 1832011"/>
              <a:gd name="connsiteX12" fmla="*/ 5516015 w 8482705"/>
              <a:gd name="connsiteY12" fmla="*/ 1263602 h 1832011"/>
              <a:gd name="connsiteX13" fmla="*/ 5126763 w 8482705"/>
              <a:gd name="connsiteY13" fmla="*/ 1654239 h 1832011"/>
              <a:gd name="connsiteX14" fmla="*/ 4769372 w 8482705"/>
              <a:gd name="connsiteY14" fmla="*/ 1832011 h 1832011"/>
              <a:gd name="connsiteX15" fmla="*/ 4726430 w 8482705"/>
              <a:gd name="connsiteY15" fmla="*/ 1827855 h 1832011"/>
              <a:gd name="connsiteX16" fmla="*/ 4494634 w 8482705"/>
              <a:gd name="connsiteY16" fmla="*/ 1484317 h 1832011"/>
              <a:gd name="connsiteX17" fmla="*/ 4268841 w 8482705"/>
              <a:gd name="connsiteY17" fmla="*/ 1074748 h 1832011"/>
              <a:gd name="connsiteX18" fmla="*/ 3400758 w 8482705"/>
              <a:gd name="connsiteY18" fmla="*/ 1079828 h 1832011"/>
              <a:gd name="connsiteX19" fmla="*/ 2450025 w 8482705"/>
              <a:gd name="connsiteY19" fmla="*/ 1307006 h 1832011"/>
              <a:gd name="connsiteX20" fmla="*/ 2431688 w 8482705"/>
              <a:gd name="connsiteY20" fmla="*/ 1304778 h 1832011"/>
              <a:gd name="connsiteX21" fmla="*/ 2215429 w 8482705"/>
              <a:gd name="connsiteY21" fmla="*/ 1352876 h 1832011"/>
              <a:gd name="connsiteX22" fmla="*/ 1406534 w 8482705"/>
              <a:gd name="connsiteY22" fmla="*/ 1426009 h 1832011"/>
              <a:gd name="connsiteX23" fmla="*/ 1098876 w 8482705"/>
              <a:gd name="connsiteY23" fmla="*/ 1414579 h 1832011"/>
              <a:gd name="connsiteX24" fmla="*/ 121753 w 8482705"/>
              <a:gd name="connsiteY24" fmla="*/ 1068426 h 1832011"/>
              <a:gd name="connsiteX25" fmla="*/ 15485 w 8482705"/>
              <a:gd name="connsiteY25" fmla="*/ 593524 h 1832011"/>
              <a:gd name="connsiteX26" fmla="*/ 180178 w 8482705"/>
              <a:gd name="connsiteY26" fmla="*/ 97254 h 1832011"/>
              <a:gd name="connsiteX27" fmla="*/ 279935 w 8482705"/>
              <a:gd name="connsiteY27" fmla="*/ 0 h 1832011"/>
              <a:gd name="connsiteX28" fmla="*/ 229244 w 8482705"/>
              <a:gd name="connsiteY28" fmla="*/ 1027864 h 1832011"/>
              <a:gd name="connsiteX29" fmla="*/ 2450474 w 8482705"/>
              <a:gd name="connsiteY29" fmla="*/ 1242177 h 1832011"/>
              <a:gd name="connsiteX30" fmla="*/ 2451081 w 8482705"/>
              <a:gd name="connsiteY30" fmla="*/ 1244522 h 1832011"/>
              <a:gd name="connsiteX31" fmla="*/ 2507584 w 8482705"/>
              <a:gd name="connsiteY31" fmla="*/ 1228880 h 1832011"/>
              <a:gd name="connsiteX32" fmla="*/ 3389677 w 8482705"/>
              <a:gd name="connsiteY32" fmla="*/ 1020725 h 1832011"/>
              <a:gd name="connsiteX33" fmla="*/ 4302548 w 8482705"/>
              <a:gd name="connsiteY33" fmla="*/ 1024880 h 1832011"/>
              <a:gd name="connsiteX34" fmla="*/ 4526760 w 8482705"/>
              <a:gd name="connsiteY34" fmla="*/ 1442676 h 1832011"/>
              <a:gd name="connsiteX35" fmla="*/ 4720759 w 8482705"/>
              <a:gd name="connsiteY35" fmla="*/ 1762727 h 1832011"/>
              <a:gd name="connsiteX36" fmla="*/ 5471225 w 8482705"/>
              <a:gd name="connsiteY36" fmla="*/ 1222969 h 1832011"/>
              <a:gd name="connsiteX37" fmla="*/ 5770437 w 8482705"/>
              <a:gd name="connsiteY37" fmla="*/ 911291 h 1832011"/>
              <a:gd name="connsiteX38" fmla="*/ 6702701 w 8482705"/>
              <a:gd name="connsiteY38" fmla="*/ 311945 h 1832011"/>
              <a:gd name="connsiteX0" fmla="*/ 6702701 w 8482705"/>
              <a:gd name="connsiteY0" fmla="*/ 311945 h 1832011"/>
              <a:gd name="connsiteX1" fmla="*/ 6715168 w 8482705"/>
              <a:gd name="connsiteY1" fmla="*/ 311945 h 1832011"/>
              <a:gd name="connsiteX2" fmla="*/ 7151366 w 8482705"/>
              <a:gd name="connsiteY2" fmla="*/ 887239 h 1832011"/>
              <a:gd name="connsiteX3" fmla="*/ 7310820 w 8482705"/>
              <a:gd name="connsiteY3" fmla="*/ 1211425 h 1832011"/>
              <a:gd name="connsiteX4" fmla="*/ 8438067 w 8482705"/>
              <a:gd name="connsiteY4" fmla="*/ 977767 h 1832011"/>
              <a:gd name="connsiteX5" fmla="*/ 8482705 w 8482705"/>
              <a:gd name="connsiteY5" fmla="*/ 1026357 h 1832011"/>
              <a:gd name="connsiteX6" fmla="*/ 7300662 w 8482705"/>
              <a:gd name="connsiteY6" fmla="*/ 1270990 h 1832011"/>
              <a:gd name="connsiteX7" fmla="*/ 7112270 w 8482705"/>
              <a:gd name="connsiteY7" fmla="*/ 911752 h 1832011"/>
              <a:gd name="connsiteX8" fmla="*/ 6714245 w 8482705"/>
              <a:gd name="connsiteY8" fmla="*/ 372434 h 1832011"/>
              <a:gd name="connsiteX9" fmla="*/ 6703163 w 8482705"/>
              <a:gd name="connsiteY9" fmla="*/ 372434 h 1832011"/>
              <a:gd name="connsiteX10" fmla="*/ 5814302 w 8482705"/>
              <a:gd name="connsiteY10" fmla="*/ 952848 h 1832011"/>
              <a:gd name="connsiteX11" fmla="*/ 5685937 w 8482705"/>
              <a:gd name="connsiteY11" fmla="*/ 1084445 h 1832011"/>
              <a:gd name="connsiteX12" fmla="*/ 5516015 w 8482705"/>
              <a:gd name="connsiteY12" fmla="*/ 1263602 h 1832011"/>
              <a:gd name="connsiteX13" fmla="*/ 5126763 w 8482705"/>
              <a:gd name="connsiteY13" fmla="*/ 1654239 h 1832011"/>
              <a:gd name="connsiteX14" fmla="*/ 4769372 w 8482705"/>
              <a:gd name="connsiteY14" fmla="*/ 1832011 h 1832011"/>
              <a:gd name="connsiteX15" fmla="*/ 4726430 w 8482705"/>
              <a:gd name="connsiteY15" fmla="*/ 1827855 h 1832011"/>
              <a:gd name="connsiteX16" fmla="*/ 4494634 w 8482705"/>
              <a:gd name="connsiteY16" fmla="*/ 1484317 h 1832011"/>
              <a:gd name="connsiteX17" fmla="*/ 4268841 w 8482705"/>
              <a:gd name="connsiteY17" fmla="*/ 1074748 h 1832011"/>
              <a:gd name="connsiteX18" fmla="*/ 3400758 w 8482705"/>
              <a:gd name="connsiteY18" fmla="*/ 1079828 h 1832011"/>
              <a:gd name="connsiteX19" fmla="*/ 2450025 w 8482705"/>
              <a:gd name="connsiteY19" fmla="*/ 1307006 h 1832011"/>
              <a:gd name="connsiteX20" fmla="*/ 2431688 w 8482705"/>
              <a:gd name="connsiteY20" fmla="*/ 1304778 h 1832011"/>
              <a:gd name="connsiteX21" fmla="*/ 2215429 w 8482705"/>
              <a:gd name="connsiteY21" fmla="*/ 1352876 h 1832011"/>
              <a:gd name="connsiteX22" fmla="*/ 1406534 w 8482705"/>
              <a:gd name="connsiteY22" fmla="*/ 1426009 h 1832011"/>
              <a:gd name="connsiteX23" fmla="*/ 1098876 w 8482705"/>
              <a:gd name="connsiteY23" fmla="*/ 1414579 h 1832011"/>
              <a:gd name="connsiteX24" fmla="*/ 121753 w 8482705"/>
              <a:gd name="connsiteY24" fmla="*/ 1068426 h 1832011"/>
              <a:gd name="connsiteX25" fmla="*/ 15485 w 8482705"/>
              <a:gd name="connsiteY25" fmla="*/ 593524 h 1832011"/>
              <a:gd name="connsiteX26" fmla="*/ 180178 w 8482705"/>
              <a:gd name="connsiteY26" fmla="*/ 97254 h 1832011"/>
              <a:gd name="connsiteX27" fmla="*/ 279935 w 8482705"/>
              <a:gd name="connsiteY27" fmla="*/ 0 h 1832011"/>
              <a:gd name="connsiteX28" fmla="*/ 229244 w 8482705"/>
              <a:gd name="connsiteY28" fmla="*/ 1027864 h 1832011"/>
              <a:gd name="connsiteX29" fmla="*/ 2450474 w 8482705"/>
              <a:gd name="connsiteY29" fmla="*/ 1242177 h 1832011"/>
              <a:gd name="connsiteX30" fmla="*/ 2451081 w 8482705"/>
              <a:gd name="connsiteY30" fmla="*/ 1244522 h 1832011"/>
              <a:gd name="connsiteX31" fmla="*/ 2507584 w 8482705"/>
              <a:gd name="connsiteY31" fmla="*/ 1228880 h 1832011"/>
              <a:gd name="connsiteX32" fmla="*/ 3389677 w 8482705"/>
              <a:gd name="connsiteY32" fmla="*/ 1020725 h 1832011"/>
              <a:gd name="connsiteX33" fmla="*/ 4302548 w 8482705"/>
              <a:gd name="connsiteY33" fmla="*/ 1024880 h 1832011"/>
              <a:gd name="connsiteX34" fmla="*/ 4526760 w 8482705"/>
              <a:gd name="connsiteY34" fmla="*/ 1442676 h 1832011"/>
              <a:gd name="connsiteX35" fmla="*/ 4720759 w 8482705"/>
              <a:gd name="connsiteY35" fmla="*/ 1762727 h 1832011"/>
              <a:gd name="connsiteX36" fmla="*/ 5471225 w 8482705"/>
              <a:gd name="connsiteY36" fmla="*/ 1222969 h 1832011"/>
              <a:gd name="connsiteX37" fmla="*/ 5770437 w 8482705"/>
              <a:gd name="connsiteY37" fmla="*/ 911291 h 1832011"/>
              <a:gd name="connsiteX38" fmla="*/ 6702701 w 8482705"/>
              <a:gd name="connsiteY38" fmla="*/ 311945 h 1832011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694989 w 8474993"/>
              <a:gd name="connsiteY0" fmla="*/ 214691 h 1734757"/>
              <a:gd name="connsiteX1" fmla="*/ 6707456 w 8474993"/>
              <a:gd name="connsiteY1" fmla="*/ 214691 h 1734757"/>
              <a:gd name="connsiteX2" fmla="*/ 7143654 w 8474993"/>
              <a:gd name="connsiteY2" fmla="*/ 789985 h 1734757"/>
              <a:gd name="connsiteX3" fmla="*/ 7303108 w 8474993"/>
              <a:gd name="connsiteY3" fmla="*/ 1114171 h 1734757"/>
              <a:gd name="connsiteX4" fmla="*/ 8430355 w 8474993"/>
              <a:gd name="connsiteY4" fmla="*/ 880513 h 1734757"/>
              <a:gd name="connsiteX5" fmla="*/ 8474993 w 8474993"/>
              <a:gd name="connsiteY5" fmla="*/ 929103 h 1734757"/>
              <a:gd name="connsiteX6" fmla="*/ 7292950 w 8474993"/>
              <a:gd name="connsiteY6" fmla="*/ 1173736 h 1734757"/>
              <a:gd name="connsiteX7" fmla="*/ 7104558 w 8474993"/>
              <a:gd name="connsiteY7" fmla="*/ 814498 h 1734757"/>
              <a:gd name="connsiteX8" fmla="*/ 6706533 w 8474993"/>
              <a:gd name="connsiteY8" fmla="*/ 275180 h 1734757"/>
              <a:gd name="connsiteX9" fmla="*/ 6695451 w 8474993"/>
              <a:gd name="connsiteY9" fmla="*/ 275180 h 1734757"/>
              <a:gd name="connsiteX10" fmla="*/ 5806590 w 8474993"/>
              <a:gd name="connsiteY10" fmla="*/ 855594 h 1734757"/>
              <a:gd name="connsiteX11" fmla="*/ 5678225 w 8474993"/>
              <a:gd name="connsiteY11" fmla="*/ 987191 h 1734757"/>
              <a:gd name="connsiteX12" fmla="*/ 5508303 w 8474993"/>
              <a:gd name="connsiteY12" fmla="*/ 1166348 h 1734757"/>
              <a:gd name="connsiteX13" fmla="*/ 5119051 w 8474993"/>
              <a:gd name="connsiteY13" fmla="*/ 1556985 h 1734757"/>
              <a:gd name="connsiteX14" fmla="*/ 4761660 w 8474993"/>
              <a:gd name="connsiteY14" fmla="*/ 1734757 h 1734757"/>
              <a:gd name="connsiteX15" fmla="*/ 4718718 w 8474993"/>
              <a:gd name="connsiteY15" fmla="*/ 1730601 h 1734757"/>
              <a:gd name="connsiteX16" fmla="*/ 4486922 w 8474993"/>
              <a:gd name="connsiteY16" fmla="*/ 1387063 h 1734757"/>
              <a:gd name="connsiteX17" fmla="*/ 4261129 w 8474993"/>
              <a:gd name="connsiteY17" fmla="*/ 977494 h 1734757"/>
              <a:gd name="connsiteX18" fmla="*/ 3393046 w 8474993"/>
              <a:gd name="connsiteY18" fmla="*/ 982574 h 1734757"/>
              <a:gd name="connsiteX19" fmla="*/ 2442313 w 8474993"/>
              <a:gd name="connsiteY19" fmla="*/ 1209752 h 1734757"/>
              <a:gd name="connsiteX20" fmla="*/ 2423976 w 8474993"/>
              <a:gd name="connsiteY20" fmla="*/ 1207524 h 1734757"/>
              <a:gd name="connsiteX21" fmla="*/ 2207717 w 8474993"/>
              <a:gd name="connsiteY21" fmla="*/ 1255622 h 1734757"/>
              <a:gd name="connsiteX22" fmla="*/ 1398822 w 8474993"/>
              <a:gd name="connsiteY22" fmla="*/ 1328755 h 1734757"/>
              <a:gd name="connsiteX23" fmla="*/ 1091164 w 8474993"/>
              <a:gd name="connsiteY23" fmla="*/ 1317325 h 1734757"/>
              <a:gd name="connsiteX24" fmla="*/ 114041 w 8474993"/>
              <a:gd name="connsiteY24" fmla="*/ 971172 h 1734757"/>
              <a:gd name="connsiteX25" fmla="*/ 7773 w 8474993"/>
              <a:gd name="connsiteY25" fmla="*/ 496270 h 1734757"/>
              <a:gd name="connsiteX26" fmla="*/ 172466 w 8474993"/>
              <a:gd name="connsiteY26" fmla="*/ 0 h 1734757"/>
              <a:gd name="connsiteX27" fmla="*/ 246463 w 8474993"/>
              <a:gd name="connsiteY27" fmla="*/ 55572 h 1734757"/>
              <a:gd name="connsiteX28" fmla="*/ 221532 w 8474993"/>
              <a:gd name="connsiteY28" fmla="*/ 930610 h 1734757"/>
              <a:gd name="connsiteX29" fmla="*/ 2442762 w 8474993"/>
              <a:gd name="connsiteY29" fmla="*/ 1144923 h 1734757"/>
              <a:gd name="connsiteX30" fmla="*/ 2443369 w 8474993"/>
              <a:gd name="connsiteY30" fmla="*/ 1147268 h 1734757"/>
              <a:gd name="connsiteX31" fmla="*/ 2499872 w 8474993"/>
              <a:gd name="connsiteY31" fmla="*/ 1131626 h 1734757"/>
              <a:gd name="connsiteX32" fmla="*/ 3381965 w 8474993"/>
              <a:gd name="connsiteY32" fmla="*/ 923471 h 1734757"/>
              <a:gd name="connsiteX33" fmla="*/ 4294836 w 8474993"/>
              <a:gd name="connsiteY33" fmla="*/ 927626 h 1734757"/>
              <a:gd name="connsiteX34" fmla="*/ 4519048 w 8474993"/>
              <a:gd name="connsiteY34" fmla="*/ 1345422 h 1734757"/>
              <a:gd name="connsiteX35" fmla="*/ 4713047 w 8474993"/>
              <a:gd name="connsiteY35" fmla="*/ 1665473 h 1734757"/>
              <a:gd name="connsiteX36" fmla="*/ 5463513 w 8474993"/>
              <a:gd name="connsiteY36" fmla="*/ 1125715 h 1734757"/>
              <a:gd name="connsiteX37" fmla="*/ 5762725 w 8474993"/>
              <a:gd name="connsiteY37" fmla="*/ 814037 h 1734757"/>
              <a:gd name="connsiteX38" fmla="*/ 6694989 w 8474993"/>
              <a:gd name="connsiteY38" fmla="*/ 214691 h 1734757"/>
              <a:gd name="connsiteX0" fmla="*/ 6697194 w 8477198"/>
              <a:gd name="connsiteY0" fmla="*/ 214691 h 1734757"/>
              <a:gd name="connsiteX1" fmla="*/ 6709661 w 8477198"/>
              <a:gd name="connsiteY1" fmla="*/ 214691 h 1734757"/>
              <a:gd name="connsiteX2" fmla="*/ 7145859 w 8477198"/>
              <a:gd name="connsiteY2" fmla="*/ 789985 h 1734757"/>
              <a:gd name="connsiteX3" fmla="*/ 7305313 w 8477198"/>
              <a:gd name="connsiteY3" fmla="*/ 1114171 h 1734757"/>
              <a:gd name="connsiteX4" fmla="*/ 8432560 w 8477198"/>
              <a:gd name="connsiteY4" fmla="*/ 880513 h 1734757"/>
              <a:gd name="connsiteX5" fmla="*/ 8477198 w 8477198"/>
              <a:gd name="connsiteY5" fmla="*/ 929103 h 1734757"/>
              <a:gd name="connsiteX6" fmla="*/ 7295155 w 8477198"/>
              <a:gd name="connsiteY6" fmla="*/ 1173736 h 1734757"/>
              <a:gd name="connsiteX7" fmla="*/ 7106763 w 8477198"/>
              <a:gd name="connsiteY7" fmla="*/ 814498 h 1734757"/>
              <a:gd name="connsiteX8" fmla="*/ 6708738 w 8477198"/>
              <a:gd name="connsiteY8" fmla="*/ 275180 h 1734757"/>
              <a:gd name="connsiteX9" fmla="*/ 6697656 w 8477198"/>
              <a:gd name="connsiteY9" fmla="*/ 275180 h 1734757"/>
              <a:gd name="connsiteX10" fmla="*/ 5808795 w 8477198"/>
              <a:gd name="connsiteY10" fmla="*/ 855594 h 1734757"/>
              <a:gd name="connsiteX11" fmla="*/ 5680430 w 8477198"/>
              <a:gd name="connsiteY11" fmla="*/ 987191 h 1734757"/>
              <a:gd name="connsiteX12" fmla="*/ 5510508 w 8477198"/>
              <a:gd name="connsiteY12" fmla="*/ 1166348 h 1734757"/>
              <a:gd name="connsiteX13" fmla="*/ 5121256 w 8477198"/>
              <a:gd name="connsiteY13" fmla="*/ 1556985 h 1734757"/>
              <a:gd name="connsiteX14" fmla="*/ 4763865 w 8477198"/>
              <a:gd name="connsiteY14" fmla="*/ 1734757 h 1734757"/>
              <a:gd name="connsiteX15" fmla="*/ 4720923 w 8477198"/>
              <a:gd name="connsiteY15" fmla="*/ 1730601 h 1734757"/>
              <a:gd name="connsiteX16" fmla="*/ 4489127 w 8477198"/>
              <a:gd name="connsiteY16" fmla="*/ 1387063 h 1734757"/>
              <a:gd name="connsiteX17" fmla="*/ 4263334 w 8477198"/>
              <a:gd name="connsiteY17" fmla="*/ 977494 h 1734757"/>
              <a:gd name="connsiteX18" fmla="*/ 3395251 w 8477198"/>
              <a:gd name="connsiteY18" fmla="*/ 982574 h 1734757"/>
              <a:gd name="connsiteX19" fmla="*/ 2444518 w 8477198"/>
              <a:gd name="connsiteY19" fmla="*/ 1209752 h 1734757"/>
              <a:gd name="connsiteX20" fmla="*/ 2426181 w 8477198"/>
              <a:gd name="connsiteY20" fmla="*/ 1207524 h 1734757"/>
              <a:gd name="connsiteX21" fmla="*/ 2209922 w 8477198"/>
              <a:gd name="connsiteY21" fmla="*/ 1255622 h 1734757"/>
              <a:gd name="connsiteX22" fmla="*/ 1401027 w 8477198"/>
              <a:gd name="connsiteY22" fmla="*/ 1328755 h 1734757"/>
              <a:gd name="connsiteX23" fmla="*/ 1093369 w 8477198"/>
              <a:gd name="connsiteY23" fmla="*/ 1317325 h 1734757"/>
              <a:gd name="connsiteX24" fmla="*/ 116246 w 8477198"/>
              <a:gd name="connsiteY24" fmla="*/ 971172 h 1734757"/>
              <a:gd name="connsiteX25" fmla="*/ 9978 w 8477198"/>
              <a:gd name="connsiteY25" fmla="*/ 496270 h 1734757"/>
              <a:gd name="connsiteX26" fmla="*/ 174671 w 8477198"/>
              <a:gd name="connsiteY26" fmla="*/ 0 h 1734757"/>
              <a:gd name="connsiteX27" fmla="*/ 248668 w 8477198"/>
              <a:gd name="connsiteY27" fmla="*/ 55572 h 1734757"/>
              <a:gd name="connsiteX28" fmla="*/ 223737 w 8477198"/>
              <a:gd name="connsiteY28" fmla="*/ 930610 h 1734757"/>
              <a:gd name="connsiteX29" fmla="*/ 2444967 w 8477198"/>
              <a:gd name="connsiteY29" fmla="*/ 1144923 h 1734757"/>
              <a:gd name="connsiteX30" fmla="*/ 2445574 w 8477198"/>
              <a:gd name="connsiteY30" fmla="*/ 1147268 h 1734757"/>
              <a:gd name="connsiteX31" fmla="*/ 2502077 w 8477198"/>
              <a:gd name="connsiteY31" fmla="*/ 1131626 h 1734757"/>
              <a:gd name="connsiteX32" fmla="*/ 3384170 w 8477198"/>
              <a:gd name="connsiteY32" fmla="*/ 923471 h 1734757"/>
              <a:gd name="connsiteX33" fmla="*/ 4297041 w 8477198"/>
              <a:gd name="connsiteY33" fmla="*/ 927626 h 1734757"/>
              <a:gd name="connsiteX34" fmla="*/ 4521253 w 8477198"/>
              <a:gd name="connsiteY34" fmla="*/ 1345422 h 1734757"/>
              <a:gd name="connsiteX35" fmla="*/ 4715252 w 8477198"/>
              <a:gd name="connsiteY35" fmla="*/ 1665473 h 1734757"/>
              <a:gd name="connsiteX36" fmla="*/ 5465718 w 8477198"/>
              <a:gd name="connsiteY36" fmla="*/ 1125715 h 1734757"/>
              <a:gd name="connsiteX37" fmla="*/ 5764930 w 8477198"/>
              <a:gd name="connsiteY37" fmla="*/ 814037 h 1734757"/>
              <a:gd name="connsiteX38" fmla="*/ 6697194 w 8477198"/>
              <a:gd name="connsiteY38" fmla="*/ 214691 h 1734757"/>
              <a:gd name="connsiteX0" fmla="*/ 6697194 w 8477198"/>
              <a:gd name="connsiteY0" fmla="*/ 214691 h 1734757"/>
              <a:gd name="connsiteX1" fmla="*/ 6709661 w 8477198"/>
              <a:gd name="connsiteY1" fmla="*/ 214691 h 1734757"/>
              <a:gd name="connsiteX2" fmla="*/ 7145859 w 8477198"/>
              <a:gd name="connsiteY2" fmla="*/ 789985 h 1734757"/>
              <a:gd name="connsiteX3" fmla="*/ 7305313 w 8477198"/>
              <a:gd name="connsiteY3" fmla="*/ 1114171 h 1734757"/>
              <a:gd name="connsiteX4" fmla="*/ 8432560 w 8477198"/>
              <a:gd name="connsiteY4" fmla="*/ 880513 h 1734757"/>
              <a:gd name="connsiteX5" fmla="*/ 8477198 w 8477198"/>
              <a:gd name="connsiteY5" fmla="*/ 929103 h 1734757"/>
              <a:gd name="connsiteX6" fmla="*/ 7295155 w 8477198"/>
              <a:gd name="connsiteY6" fmla="*/ 1173736 h 1734757"/>
              <a:gd name="connsiteX7" fmla="*/ 7106763 w 8477198"/>
              <a:gd name="connsiteY7" fmla="*/ 814498 h 1734757"/>
              <a:gd name="connsiteX8" fmla="*/ 6708738 w 8477198"/>
              <a:gd name="connsiteY8" fmla="*/ 275180 h 1734757"/>
              <a:gd name="connsiteX9" fmla="*/ 6697656 w 8477198"/>
              <a:gd name="connsiteY9" fmla="*/ 275180 h 1734757"/>
              <a:gd name="connsiteX10" fmla="*/ 5808795 w 8477198"/>
              <a:gd name="connsiteY10" fmla="*/ 855594 h 1734757"/>
              <a:gd name="connsiteX11" fmla="*/ 5680430 w 8477198"/>
              <a:gd name="connsiteY11" fmla="*/ 987191 h 1734757"/>
              <a:gd name="connsiteX12" fmla="*/ 5510508 w 8477198"/>
              <a:gd name="connsiteY12" fmla="*/ 1166348 h 1734757"/>
              <a:gd name="connsiteX13" fmla="*/ 5121256 w 8477198"/>
              <a:gd name="connsiteY13" fmla="*/ 1556985 h 1734757"/>
              <a:gd name="connsiteX14" fmla="*/ 4763865 w 8477198"/>
              <a:gd name="connsiteY14" fmla="*/ 1734757 h 1734757"/>
              <a:gd name="connsiteX15" fmla="*/ 4720923 w 8477198"/>
              <a:gd name="connsiteY15" fmla="*/ 1730601 h 1734757"/>
              <a:gd name="connsiteX16" fmla="*/ 4489127 w 8477198"/>
              <a:gd name="connsiteY16" fmla="*/ 1387063 h 1734757"/>
              <a:gd name="connsiteX17" fmla="*/ 4263334 w 8477198"/>
              <a:gd name="connsiteY17" fmla="*/ 977494 h 1734757"/>
              <a:gd name="connsiteX18" fmla="*/ 3395251 w 8477198"/>
              <a:gd name="connsiteY18" fmla="*/ 982574 h 1734757"/>
              <a:gd name="connsiteX19" fmla="*/ 2444518 w 8477198"/>
              <a:gd name="connsiteY19" fmla="*/ 1209752 h 1734757"/>
              <a:gd name="connsiteX20" fmla="*/ 2426181 w 8477198"/>
              <a:gd name="connsiteY20" fmla="*/ 1207524 h 1734757"/>
              <a:gd name="connsiteX21" fmla="*/ 2209922 w 8477198"/>
              <a:gd name="connsiteY21" fmla="*/ 1255622 h 1734757"/>
              <a:gd name="connsiteX22" fmla="*/ 1401027 w 8477198"/>
              <a:gd name="connsiteY22" fmla="*/ 1328755 h 1734757"/>
              <a:gd name="connsiteX23" fmla="*/ 1093369 w 8477198"/>
              <a:gd name="connsiteY23" fmla="*/ 1317325 h 1734757"/>
              <a:gd name="connsiteX24" fmla="*/ 116246 w 8477198"/>
              <a:gd name="connsiteY24" fmla="*/ 971172 h 1734757"/>
              <a:gd name="connsiteX25" fmla="*/ 9978 w 8477198"/>
              <a:gd name="connsiteY25" fmla="*/ 496270 h 1734757"/>
              <a:gd name="connsiteX26" fmla="*/ 174671 w 8477198"/>
              <a:gd name="connsiteY26" fmla="*/ 0 h 1734757"/>
              <a:gd name="connsiteX27" fmla="*/ 248668 w 8477198"/>
              <a:gd name="connsiteY27" fmla="*/ 55572 h 1734757"/>
              <a:gd name="connsiteX28" fmla="*/ 223737 w 8477198"/>
              <a:gd name="connsiteY28" fmla="*/ 930610 h 1734757"/>
              <a:gd name="connsiteX29" fmla="*/ 2444967 w 8477198"/>
              <a:gd name="connsiteY29" fmla="*/ 1144923 h 1734757"/>
              <a:gd name="connsiteX30" fmla="*/ 2413374 w 8477198"/>
              <a:gd name="connsiteY30" fmla="*/ 938870 h 1734757"/>
              <a:gd name="connsiteX31" fmla="*/ 2502077 w 8477198"/>
              <a:gd name="connsiteY31" fmla="*/ 1131626 h 1734757"/>
              <a:gd name="connsiteX32" fmla="*/ 3384170 w 8477198"/>
              <a:gd name="connsiteY32" fmla="*/ 923471 h 1734757"/>
              <a:gd name="connsiteX33" fmla="*/ 4297041 w 8477198"/>
              <a:gd name="connsiteY33" fmla="*/ 927626 h 1734757"/>
              <a:gd name="connsiteX34" fmla="*/ 4521253 w 8477198"/>
              <a:gd name="connsiteY34" fmla="*/ 1345422 h 1734757"/>
              <a:gd name="connsiteX35" fmla="*/ 4715252 w 8477198"/>
              <a:gd name="connsiteY35" fmla="*/ 1665473 h 1734757"/>
              <a:gd name="connsiteX36" fmla="*/ 5465718 w 8477198"/>
              <a:gd name="connsiteY36" fmla="*/ 1125715 h 1734757"/>
              <a:gd name="connsiteX37" fmla="*/ 5764930 w 8477198"/>
              <a:gd name="connsiteY37" fmla="*/ 814037 h 1734757"/>
              <a:gd name="connsiteX38" fmla="*/ 6697194 w 8477198"/>
              <a:gd name="connsiteY38" fmla="*/ 214691 h 1734757"/>
              <a:gd name="connsiteX0" fmla="*/ 6697194 w 8477198"/>
              <a:gd name="connsiteY0" fmla="*/ 214691 h 1734757"/>
              <a:gd name="connsiteX1" fmla="*/ 6709661 w 8477198"/>
              <a:gd name="connsiteY1" fmla="*/ 214691 h 1734757"/>
              <a:gd name="connsiteX2" fmla="*/ 7145859 w 8477198"/>
              <a:gd name="connsiteY2" fmla="*/ 789985 h 1734757"/>
              <a:gd name="connsiteX3" fmla="*/ 7305313 w 8477198"/>
              <a:gd name="connsiteY3" fmla="*/ 1114171 h 1734757"/>
              <a:gd name="connsiteX4" fmla="*/ 8432560 w 8477198"/>
              <a:gd name="connsiteY4" fmla="*/ 880513 h 1734757"/>
              <a:gd name="connsiteX5" fmla="*/ 8477198 w 8477198"/>
              <a:gd name="connsiteY5" fmla="*/ 929103 h 1734757"/>
              <a:gd name="connsiteX6" fmla="*/ 7295155 w 8477198"/>
              <a:gd name="connsiteY6" fmla="*/ 1173736 h 1734757"/>
              <a:gd name="connsiteX7" fmla="*/ 7106763 w 8477198"/>
              <a:gd name="connsiteY7" fmla="*/ 814498 h 1734757"/>
              <a:gd name="connsiteX8" fmla="*/ 6708738 w 8477198"/>
              <a:gd name="connsiteY8" fmla="*/ 275180 h 1734757"/>
              <a:gd name="connsiteX9" fmla="*/ 6697656 w 8477198"/>
              <a:gd name="connsiteY9" fmla="*/ 275180 h 1734757"/>
              <a:gd name="connsiteX10" fmla="*/ 5808795 w 8477198"/>
              <a:gd name="connsiteY10" fmla="*/ 855594 h 1734757"/>
              <a:gd name="connsiteX11" fmla="*/ 5680430 w 8477198"/>
              <a:gd name="connsiteY11" fmla="*/ 987191 h 1734757"/>
              <a:gd name="connsiteX12" fmla="*/ 5510508 w 8477198"/>
              <a:gd name="connsiteY12" fmla="*/ 1166348 h 1734757"/>
              <a:gd name="connsiteX13" fmla="*/ 5121256 w 8477198"/>
              <a:gd name="connsiteY13" fmla="*/ 1556985 h 1734757"/>
              <a:gd name="connsiteX14" fmla="*/ 4763865 w 8477198"/>
              <a:gd name="connsiteY14" fmla="*/ 1734757 h 1734757"/>
              <a:gd name="connsiteX15" fmla="*/ 4720923 w 8477198"/>
              <a:gd name="connsiteY15" fmla="*/ 1730601 h 1734757"/>
              <a:gd name="connsiteX16" fmla="*/ 4489127 w 8477198"/>
              <a:gd name="connsiteY16" fmla="*/ 1387063 h 1734757"/>
              <a:gd name="connsiteX17" fmla="*/ 4263334 w 8477198"/>
              <a:gd name="connsiteY17" fmla="*/ 977494 h 1734757"/>
              <a:gd name="connsiteX18" fmla="*/ 3395251 w 8477198"/>
              <a:gd name="connsiteY18" fmla="*/ 982574 h 1734757"/>
              <a:gd name="connsiteX19" fmla="*/ 2444518 w 8477198"/>
              <a:gd name="connsiteY19" fmla="*/ 1209752 h 1734757"/>
              <a:gd name="connsiteX20" fmla="*/ 2426181 w 8477198"/>
              <a:gd name="connsiteY20" fmla="*/ 1207524 h 1734757"/>
              <a:gd name="connsiteX21" fmla="*/ 2209922 w 8477198"/>
              <a:gd name="connsiteY21" fmla="*/ 1255622 h 1734757"/>
              <a:gd name="connsiteX22" fmla="*/ 1401027 w 8477198"/>
              <a:gd name="connsiteY22" fmla="*/ 1328755 h 1734757"/>
              <a:gd name="connsiteX23" fmla="*/ 1093369 w 8477198"/>
              <a:gd name="connsiteY23" fmla="*/ 1317325 h 1734757"/>
              <a:gd name="connsiteX24" fmla="*/ 116246 w 8477198"/>
              <a:gd name="connsiteY24" fmla="*/ 971172 h 1734757"/>
              <a:gd name="connsiteX25" fmla="*/ 9978 w 8477198"/>
              <a:gd name="connsiteY25" fmla="*/ 496270 h 1734757"/>
              <a:gd name="connsiteX26" fmla="*/ 174671 w 8477198"/>
              <a:gd name="connsiteY26" fmla="*/ 0 h 1734757"/>
              <a:gd name="connsiteX27" fmla="*/ 248668 w 8477198"/>
              <a:gd name="connsiteY27" fmla="*/ 55572 h 1734757"/>
              <a:gd name="connsiteX28" fmla="*/ 223737 w 8477198"/>
              <a:gd name="connsiteY28" fmla="*/ 930610 h 1734757"/>
              <a:gd name="connsiteX29" fmla="*/ 2444967 w 8477198"/>
              <a:gd name="connsiteY29" fmla="*/ 1144923 h 1734757"/>
              <a:gd name="connsiteX30" fmla="*/ 2502077 w 8477198"/>
              <a:gd name="connsiteY30" fmla="*/ 1131626 h 1734757"/>
              <a:gd name="connsiteX31" fmla="*/ 3384170 w 8477198"/>
              <a:gd name="connsiteY31" fmla="*/ 923471 h 1734757"/>
              <a:gd name="connsiteX32" fmla="*/ 4297041 w 8477198"/>
              <a:gd name="connsiteY32" fmla="*/ 927626 h 1734757"/>
              <a:gd name="connsiteX33" fmla="*/ 4521253 w 8477198"/>
              <a:gd name="connsiteY33" fmla="*/ 1345422 h 1734757"/>
              <a:gd name="connsiteX34" fmla="*/ 4715252 w 8477198"/>
              <a:gd name="connsiteY34" fmla="*/ 1665473 h 1734757"/>
              <a:gd name="connsiteX35" fmla="*/ 5465718 w 8477198"/>
              <a:gd name="connsiteY35" fmla="*/ 1125715 h 1734757"/>
              <a:gd name="connsiteX36" fmla="*/ 5764930 w 8477198"/>
              <a:gd name="connsiteY36" fmla="*/ 814037 h 1734757"/>
              <a:gd name="connsiteX37" fmla="*/ 6697194 w 8477198"/>
              <a:gd name="connsiteY37" fmla="*/ 214691 h 1734757"/>
              <a:gd name="connsiteX0" fmla="*/ 6697194 w 8477198"/>
              <a:gd name="connsiteY0" fmla="*/ 214691 h 1734757"/>
              <a:gd name="connsiteX1" fmla="*/ 6709661 w 8477198"/>
              <a:gd name="connsiteY1" fmla="*/ 214691 h 1734757"/>
              <a:gd name="connsiteX2" fmla="*/ 7145859 w 8477198"/>
              <a:gd name="connsiteY2" fmla="*/ 789985 h 1734757"/>
              <a:gd name="connsiteX3" fmla="*/ 7305313 w 8477198"/>
              <a:gd name="connsiteY3" fmla="*/ 1114171 h 1734757"/>
              <a:gd name="connsiteX4" fmla="*/ 8432560 w 8477198"/>
              <a:gd name="connsiteY4" fmla="*/ 880513 h 1734757"/>
              <a:gd name="connsiteX5" fmla="*/ 8477198 w 8477198"/>
              <a:gd name="connsiteY5" fmla="*/ 929103 h 1734757"/>
              <a:gd name="connsiteX6" fmla="*/ 7295155 w 8477198"/>
              <a:gd name="connsiteY6" fmla="*/ 1173736 h 1734757"/>
              <a:gd name="connsiteX7" fmla="*/ 7106763 w 8477198"/>
              <a:gd name="connsiteY7" fmla="*/ 814498 h 1734757"/>
              <a:gd name="connsiteX8" fmla="*/ 6708738 w 8477198"/>
              <a:gd name="connsiteY8" fmla="*/ 275180 h 1734757"/>
              <a:gd name="connsiteX9" fmla="*/ 6697656 w 8477198"/>
              <a:gd name="connsiteY9" fmla="*/ 275180 h 1734757"/>
              <a:gd name="connsiteX10" fmla="*/ 5808795 w 8477198"/>
              <a:gd name="connsiteY10" fmla="*/ 855594 h 1734757"/>
              <a:gd name="connsiteX11" fmla="*/ 5680430 w 8477198"/>
              <a:gd name="connsiteY11" fmla="*/ 987191 h 1734757"/>
              <a:gd name="connsiteX12" fmla="*/ 5510508 w 8477198"/>
              <a:gd name="connsiteY12" fmla="*/ 1166348 h 1734757"/>
              <a:gd name="connsiteX13" fmla="*/ 5121256 w 8477198"/>
              <a:gd name="connsiteY13" fmla="*/ 1556985 h 1734757"/>
              <a:gd name="connsiteX14" fmla="*/ 4763865 w 8477198"/>
              <a:gd name="connsiteY14" fmla="*/ 1734757 h 1734757"/>
              <a:gd name="connsiteX15" fmla="*/ 4720923 w 8477198"/>
              <a:gd name="connsiteY15" fmla="*/ 1730601 h 1734757"/>
              <a:gd name="connsiteX16" fmla="*/ 4489127 w 8477198"/>
              <a:gd name="connsiteY16" fmla="*/ 1387063 h 1734757"/>
              <a:gd name="connsiteX17" fmla="*/ 4263334 w 8477198"/>
              <a:gd name="connsiteY17" fmla="*/ 977494 h 1734757"/>
              <a:gd name="connsiteX18" fmla="*/ 3395251 w 8477198"/>
              <a:gd name="connsiteY18" fmla="*/ 982574 h 1734757"/>
              <a:gd name="connsiteX19" fmla="*/ 2444518 w 8477198"/>
              <a:gd name="connsiteY19" fmla="*/ 1209752 h 1734757"/>
              <a:gd name="connsiteX20" fmla="*/ 2426181 w 8477198"/>
              <a:gd name="connsiteY20" fmla="*/ 1207524 h 1734757"/>
              <a:gd name="connsiteX21" fmla="*/ 2209922 w 8477198"/>
              <a:gd name="connsiteY21" fmla="*/ 1255622 h 1734757"/>
              <a:gd name="connsiteX22" fmla="*/ 1401027 w 8477198"/>
              <a:gd name="connsiteY22" fmla="*/ 1328755 h 1734757"/>
              <a:gd name="connsiteX23" fmla="*/ 1093369 w 8477198"/>
              <a:gd name="connsiteY23" fmla="*/ 1317325 h 1734757"/>
              <a:gd name="connsiteX24" fmla="*/ 116246 w 8477198"/>
              <a:gd name="connsiteY24" fmla="*/ 971172 h 1734757"/>
              <a:gd name="connsiteX25" fmla="*/ 9978 w 8477198"/>
              <a:gd name="connsiteY25" fmla="*/ 496270 h 1734757"/>
              <a:gd name="connsiteX26" fmla="*/ 174671 w 8477198"/>
              <a:gd name="connsiteY26" fmla="*/ 0 h 1734757"/>
              <a:gd name="connsiteX27" fmla="*/ 248668 w 8477198"/>
              <a:gd name="connsiteY27" fmla="*/ 55572 h 1734757"/>
              <a:gd name="connsiteX28" fmla="*/ 223737 w 8477198"/>
              <a:gd name="connsiteY28" fmla="*/ 930610 h 1734757"/>
              <a:gd name="connsiteX29" fmla="*/ 2502077 w 8477198"/>
              <a:gd name="connsiteY29" fmla="*/ 1131626 h 1734757"/>
              <a:gd name="connsiteX30" fmla="*/ 3384170 w 8477198"/>
              <a:gd name="connsiteY30" fmla="*/ 923471 h 1734757"/>
              <a:gd name="connsiteX31" fmla="*/ 4297041 w 8477198"/>
              <a:gd name="connsiteY31" fmla="*/ 927626 h 1734757"/>
              <a:gd name="connsiteX32" fmla="*/ 4521253 w 8477198"/>
              <a:gd name="connsiteY32" fmla="*/ 1345422 h 1734757"/>
              <a:gd name="connsiteX33" fmla="*/ 4715252 w 8477198"/>
              <a:gd name="connsiteY33" fmla="*/ 1665473 h 1734757"/>
              <a:gd name="connsiteX34" fmla="*/ 5465718 w 8477198"/>
              <a:gd name="connsiteY34" fmla="*/ 1125715 h 1734757"/>
              <a:gd name="connsiteX35" fmla="*/ 5764930 w 8477198"/>
              <a:gd name="connsiteY35" fmla="*/ 814037 h 1734757"/>
              <a:gd name="connsiteX36" fmla="*/ 6697194 w 8477198"/>
              <a:gd name="connsiteY36" fmla="*/ 214691 h 1734757"/>
              <a:gd name="connsiteX0" fmla="*/ 6714652 w 8494656"/>
              <a:gd name="connsiteY0" fmla="*/ 214691 h 1734757"/>
              <a:gd name="connsiteX1" fmla="*/ 6727119 w 8494656"/>
              <a:gd name="connsiteY1" fmla="*/ 214691 h 1734757"/>
              <a:gd name="connsiteX2" fmla="*/ 7163317 w 8494656"/>
              <a:gd name="connsiteY2" fmla="*/ 789985 h 1734757"/>
              <a:gd name="connsiteX3" fmla="*/ 7322771 w 8494656"/>
              <a:gd name="connsiteY3" fmla="*/ 1114171 h 1734757"/>
              <a:gd name="connsiteX4" fmla="*/ 8450018 w 8494656"/>
              <a:gd name="connsiteY4" fmla="*/ 880513 h 1734757"/>
              <a:gd name="connsiteX5" fmla="*/ 8494656 w 8494656"/>
              <a:gd name="connsiteY5" fmla="*/ 929103 h 1734757"/>
              <a:gd name="connsiteX6" fmla="*/ 7312613 w 8494656"/>
              <a:gd name="connsiteY6" fmla="*/ 1173736 h 1734757"/>
              <a:gd name="connsiteX7" fmla="*/ 7124221 w 8494656"/>
              <a:gd name="connsiteY7" fmla="*/ 814498 h 1734757"/>
              <a:gd name="connsiteX8" fmla="*/ 6726196 w 8494656"/>
              <a:gd name="connsiteY8" fmla="*/ 275180 h 1734757"/>
              <a:gd name="connsiteX9" fmla="*/ 6715114 w 8494656"/>
              <a:gd name="connsiteY9" fmla="*/ 275180 h 1734757"/>
              <a:gd name="connsiteX10" fmla="*/ 5826253 w 8494656"/>
              <a:gd name="connsiteY10" fmla="*/ 855594 h 1734757"/>
              <a:gd name="connsiteX11" fmla="*/ 5697888 w 8494656"/>
              <a:gd name="connsiteY11" fmla="*/ 987191 h 1734757"/>
              <a:gd name="connsiteX12" fmla="*/ 5527966 w 8494656"/>
              <a:gd name="connsiteY12" fmla="*/ 1166348 h 1734757"/>
              <a:gd name="connsiteX13" fmla="*/ 5138714 w 8494656"/>
              <a:gd name="connsiteY13" fmla="*/ 1556985 h 1734757"/>
              <a:gd name="connsiteX14" fmla="*/ 4781323 w 8494656"/>
              <a:gd name="connsiteY14" fmla="*/ 1734757 h 1734757"/>
              <a:gd name="connsiteX15" fmla="*/ 4738381 w 8494656"/>
              <a:gd name="connsiteY15" fmla="*/ 1730601 h 1734757"/>
              <a:gd name="connsiteX16" fmla="*/ 4506585 w 8494656"/>
              <a:gd name="connsiteY16" fmla="*/ 1387063 h 1734757"/>
              <a:gd name="connsiteX17" fmla="*/ 4280792 w 8494656"/>
              <a:gd name="connsiteY17" fmla="*/ 977494 h 1734757"/>
              <a:gd name="connsiteX18" fmla="*/ 3412709 w 8494656"/>
              <a:gd name="connsiteY18" fmla="*/ 982574 h 1734757"/>
              <a:gd name="connsiteX19" fmla="*/ 2461976 w 8494656"/>
              <a:gd name="connsiteY19" fmla="*/ 1209752 h 1734757"/>
              <a:gd name="connsiteX20" fmla="*/ 2443639 w 8494656"/>
              <a:gd name="connsiteY20" fmla="*/ 1207524 h 1734757"/>
              <a:gd name="connsiteX21" fmla="*/ 2227380 w 8494656"/>
              <a:gd name="connsiteY21" fmla="*/ 1255622 h 1734757"/>
              <a:gd name="connsiteX22" fmla="*/ 1418485 w 8494656"/>
              <a:gd name="connsiteY22" fmla="*/ 1328755 h 1734757"/>
              <a:gd name="connsiteX23" fmla="*/ 1110827 w 8494656"/>
              <a:gd name="connsiteY23" fmla="*/ 1317325 h 1734757"/>
              <a:gd name="connsiteX24" fmla="*/ 133704 w 8494656"/>
              <a:gd name="connsiteY24" fmla="*/ 971172 h 1734757"/>
              <a:gd name="connsiteX25" fmla="*/ 27436 w 8494656"/>
              <a:gd name="connsiteY25" fmla="*/ 496270 h 1734757"/>
              <a:gd name="connsiteX26" fmla="*/ 192129 w 8494656"/>
              <a:gd name="connsiteY26" fmla="*/ 0 h 1734757"/>
              <a:gd name="connsiteX27" fmla="*/ 266126 w 8494656"/>
              <a:gd name="connsiteY27" fmla="*/ 55572 h 1734757"/>
              <a:gd name="connsiteX28" fmla="*/ 241195 w 8494656"/>
              <a:gd name="connsiteY28" fmla="*/ 930610 h 1734757"/>
              <a:gd name="connsiteX29" fmla="*/ 3401628 w 8494656"/>
              <a:gd name="connsiteY29" fmla="*/ 923471 h 1734757"/>
              <a:gd name="connsiteX30" fmla="*/ 4314499 w 8494656"/>
              <a:gd name="connsiteY30" fmla="*/ 927626 h 1734757"/>
              <a:gd name="connsiteX31" fmla="*/ 4538711 w 8494656"/>
              <a:gd name="connsiteY31" fmla="*/ 1345422 h 1734757"/>
              <a:gd name="connsiteX32" fmla="*/ 4732710 w 8494656"/>
              <a:gd name="connsiteY32" fmla="*/ 1665473 h 1734757"/>
              <a:gd name="connsiteX33" fmla="*/ 5483176 w 8494656"/>
              <a:gd name="connsiteY33" fmla="*/ 1125715 h 1734757"/>
              <a:gd name="connsiteX34" fmla="*/ 5782388 w 8494656"/>
              <a:gd name="connsiteY34" fmla="*/ 814037 h 1734757"/>
              <a:gd name="connsiteX35" fmla="*/ 6714652 w 849465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323079 w 8503236"/>
              <a:gd name="connsiteY30" fmla="*/ 927626 h 1734757"/>
              <a:gd name="connsiteX31" fmla="*/ 4547291 w 8503236"/>
              <a:gd name="connsiteY31" fmla="*/ 1345422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323079 w 8503236"/>
              <a:gd name="connsiteY30" fmla="*/ 927626 h 1734757"/>
              <a:gd name="connsiteX31" fmla="*/ 4547291 w 8503236"/>
              <a:gd name="connsiteY31" fmla="*/ 1345422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323079 w 8503236"/>
              <a:gd name="connsiteY30" fmla="*/ 927626 h 1734757"/>
              <a:gd name="connsiteX31" fmla="*/ 4547291 w 8503236"/>
              <a:gd name="connsiteY31" fmla="*/ 1345422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47291 w 8503236"/>
              <a:gd name="connsiteY31" fmla="*/ 1345422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491756 w 8503236"/>
              <a:gd name="connsiteY33" fmla="*/ 1070143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491756 w 8503236"/>
              <a:gd name="connsiteY33" fmla="*/ 1070143 h 1734757"/>
              <a:gd name="connsiteX34" fmla="*/ 5829609 w 8503236"/>
              <a:gd name="connsiteY34" fmla="*/ 744571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356514 w 8503236"/>
              <a:gd name="connsiteY33" fmla="*/ 1209076 h 1734757"/>
              <a:gd name="connsiteX34" fmla="*/ 5829609 w 8503236"/>
              <a:gd name="connsiteY34" fmla="*/ 744571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8829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8507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303743 h 1734757"/>
              <a:gd name="connsiteX32" fmla="*/ 48507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303743 h 1734757"/>
              <a:gd name="connsiteX32" fmla="*/ 48507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66370 w 8503236"/>
              <a:gd name="connsiteY18" fmla="*/ 1010362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303743 h 1734757"/>
              <a:gd name="connsiteX32" fmla="*/ 48507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19897 w 8499901"/>
              <a:gd name="connsiteY0" fmla="*/ 214691 h 1734757"/>
              <a:gd name="connsiteX1" fmla="*/ 6732364 w 8499901"/>
              <a:gd name="connsiteY1" fmla="*/ 214691 h 1734757"/>
              <a:gd name="connsiteX2" fmla="*/ 7168562 w 8499901"/>
              <a:gd name="connsiteY2" fmla="*/ 789985 h 1734757"/>
              <a:gd name="connsiteX3" fmla="*/ 7328016 w 8499901"/>
              <a:gd name="connsiteY3" fmla="*/ 1114171 h 1734757"/>
              <a:gd name="connsiteX4" fmla="*/ 8455263 w 8499901"/>
              <a:gd name="connsiteY4" fmla="*/ 880513 h 1734757"/>
              <a:gd name="connsiteX5" fmla="*/ 8499901 w 8499901"/>
              <a:gd name="connsiteY5" fmla="*/ 929103 h 1734757"/>
              <a:gd name="connsiteX6" fmla="*/ 7317858 w 8499901"/>
              <a:gd name="connsiteY6" fmla="*/ 1173736 h 1734757"/>
              <a:gd name="connsiteX7" fmla="*/ 7129466 w 8499901"/>
              <a:gd name="connsiteY7" fmla="*/ 814498 h 1734757"/>
              <a:gd name="connsiteX8" fmla="*/ 6731441 w 8499901"/>
              <a:gd name="connsiteY8" fmla="*/ 275180 h 1734757"/>
              <a:gd name="connsiteX9" fmla="*/ 6720359 w 8499901"/>
              <a:gd name="connsiteY9" fmla="*/ 275180 h 1734757"/>
              <a:gd name="connsiteX10" fmla="*/ 5831498 w 8499901"/>
              <a:gd name="connsiteY10" fmla="*/ 855594 h 1734757"/>
              <a:gd name="connsiteX11" fmla="*/ 5703133 w 8499901"/>
              <a:gd name="connsiteY11" fmla="*/ 987191 h 1734757"/>
              <a:gd name="connsiteX12" fmla="*/ 5533211 w 8499901"/>
              <a:gd name="connsiteY12" fmla="*/ 1166348 h 1734757"/>
              <a:gd name="connsiteX13" fmla="*/ 5143959 w 8499901"/>
              <a:gd name="connsiteY13" fmla="*/ 1556985 h 1734757"/>
              <a:gd name="connsiteX14" fmla="*/ 4786568 w 8499901"/>
              <a:gd name="connsiteY14" fmla="*/ 1734757 h 1734757"/>
              <a:gd name="connsiteX15" fmla="*/ 4743626 w 8499901"/>
              <a:gd name="connsiteY15" fmla="*/ 1730601 h 1734757"/>
              <a:gd name="connsiteX16" fmla="*/ 4511830 w 8499901"/>
              <a:gd name="connsiteY16" fmla="*/ 1387063 h 1734757"/>
              <a:gd name="connsiteX17" fmla="*/ 4286037 w 8499901"/>
              <a:gd name="connsiteY17" fmla="*/ 977494 h 1734757"/>
              <a:gd name="connsiteX18" fmla="*/ 3463035 w 8499901"/>
              <a:gd name="connsiteY18" fmla="*/ 1010362 h 1734757"/>
              <a:gd name="connsiteX19" fmla="*/ 2467221 w 8499901"/>
              <a:gd name="connsiteY19" fmla="*/ 1209752 h 1734757"/>
              <a:gd name="connsiteX20" fmla="*/ 2448884 w 8499901"/>
              <a:gd name="connsiteY20" fmla="*/ 1207524 h 1734757"/>
              <a:gd name="connsiteX21" fmla="*/ 2232625 w 8499901"/>
              <a:gd name="connsiteY21" fmla="*/ 1255622 h 1734757"/>
              <a:gd name="connsiteX22" fmla="*/ 1423730 w 8499901"/>
              <a:gd name="connsiteY22" fmla="*/ 1328755 h 1734757"/>
              <a:gd name="connsiteX23" fmla="*/ 1116072 w 8499901"/>
              <a:gd name="connsiteY23" fmla="*/ 1317325 h 1734757"/>
              <a:gd name="connsiteX24" fmla="*/ 138949 w 8499901"/>
              <a:gd name="connsiteY24" fmla="*/ 971172 h 1734757"/>
              <a:gd name="connsiteX25" fmla="*/ 32681 w 8499901"/>
              <a:gd name="connsiteY25" fmla="*/ 496270 h 1734757"/>
              <a:gd name="connsiteX26" fmla="*/ 197374 w 8499901"/>
              <a:gd name="connsiteY26" fmla="*/ 0 h 1734757"/>
              <a:gd name="connsiteX27" fmla="*/ 271371 w 8499901"/>
              <a:gd name="connsiteY27" fmla="*/ 55572 h 1734757"/>
              <a:gd name="connsiteX28" fmla="*/ 246440 w 8499901"/>
              <a:gd name="connsiteY28" fmla="*/ 930610 h 1734757"/>
              <a:gd name="connsiteX29" fmla="*/ 3477714 w 8499901"/>
              <a:gd name="connsiteY29" fmla="*/ 840111 h 1734757"/>
              <a:gd name="connsiteX30" fmla="*/ 4293984 w 8499901"/>
              <a:gd name="connsiteY30" fmla="*/ 872053 h 1734757"/>
              <a:gd name="connsiteX31" fmla="*/ 4556837 w 8499901"/>
              <a:gd name="connsiteY31" fmla="*/ 1303743 h 1734757"/>
              <a:gd name="connsiteX32" fmla="*/ 4847438 w 8499901"/>
              <a:gd name="connsiteY32" fmla="*/ 1596007 h 1734757"/>
              <a:gd name="connsiteX33" fmla="*/ 5826274 w 8499901"/>
              <a:gd name="connsiteY33" fmla="*/ 744571 h 1734757"/>
              <a:gd name="connsiteX34" fmla="*/ 6719897 w 8499901"/>
              <a:gd name="connsiteY34" fmla="*/ 214691 h 1734757"/>
              <a:gd name="connsiteX0" fmla="*/ 6719897 w 8499901"/>
              <a:gd name="connsiteY0" fmla="*/ 214691 h 1734757"/>
              <a:gd name="connsiteX1" fmla="*/ 6732364 w 8499901"/>
              <a:gd name="connsiteY1" fmla="*/ 214691 h 1734757"/>
              <a:gd name="connsiteX2" fmla="*/ 7168562 w 8499901"/>
              <a:gd name="connsiteY2" fmla="*/ 789985 h 1734757"/>
              <a:gd name="connsiteX3" fmla="*/ 7328016 w 8499901"/>
              <a:gd name="connsiteY3" fmla="*/ 1114171 h 1734757"/>
              <a:gd name="connsiteX4" fmla="*/ 8455263 w 8499901"/>
              <a:gd name="connsiteY4" fmla="*/ 880513 h 1734757"/>
              <a:gd name="connsiteX5" fmla="*/ 8499901 w 8499901"/>
              <a:gd name="connsiteY5" fmla="*/ 929103 h 1734757"/>
              <a:gd name="connsiteX6" fmla="*/ 7317858 w 8499901"/>
              <a:gd name="connsiteY6" fmla="*/ 1173736 h 1734757"/>
              <a:gd name="connsiteX7" fmla="*/ 7129466 w 8499901"/>
              <a:gd name="connsiteY7" fmla="*/ 814498 h 1734757"/>
              <a:gd name="connsiteX8" fmla="*/ 6731441 w 8499901"/>
              <a:gd name="connsiteY8" fmla="*/ 275180 h 1734757"/>
              <a:gd name="connsiteX9" fmla="*/ 6720359 w 8499901"/>
              <a:gd name="connsiteY9" fmla="*/ 275180 h 1734757"/>
              <a:gd name="connsiteX10" fmla="*/ 5831498 w 8499901"/>
              <a:gd name="connsiteY10" fmla="*/ 855594 h 1734757"/>
              <a:gd name="connsiteX11" fmla="*/ 5703133 w 8499901"/>
              <a:gd name="connsiteY11" fmla="*/ 987191 h 1734757"/>
              <a:gd name="connsiteX12" fmla="*/ 5533211 w 8499901"/>
              <a:gd name="connsiteY12" fmla="*/ 1166348 h 1734757"/>
              <a:gd name="connsiteX13" fmla="*/ 5143959 w 8499901"/>
              <a:gd name="connsiteY13" fmla="*/ 1556985 h 1734757"/>
              <a:gd name="connsiteX14" fmla="*/ 4786568 w 8499901"/>
              <a:gd name="connsiteY14" fmla="*/ 1734757 h 1734757"/>
              <a:gd name="connsiteX15" fmla="*/ 4743626 w 8499901"/>
              <a:gd name="connsiteY15" fmla="*/ 1730601 h 1734757"/>
              <a:gd name="connsiteX16" fmla="*/ 4511830 w 8499901"/>
              <a:gd name="connsiteY16" fmla="*/ 1387063 h 1734757"/>
              <a:gd name="connsiteX17" fmla="*/ 4286037 w 8499901"/>
              <a:gd name="connsiteY17" fmla="*/ 977494 h 1734757"/>
              <a:gd name="connsiteX18" fmla="*/ 3463035 w 8499901"/>
              <a:gd name="connsiteY18" fmla="*/ 1010362 h 1734757"/>
              <a:gd name="connsiteX19" fmla="*/ 2467221 w 8499901"/>
              <a:gd name="connsiteY19" fmla="*/ 1209752 h 1734757"/>
              <a:gd name="connsiteX20" fmla="*/ 2448884 w 8499901"/>
              <a:gd name="connsiteY20" fmla="*/ 1207524 h 1734757"/>
              <a:gd name="connsiteX21" fmla="*/ 2232625 w 8499901"/>
              <a:gd name="connsiteY21" fmla="*/ 1255622 h 1734757"/>
              <a:gd name="connsiteX22" fmla="*/ 1423730 w 8499901"/>
              <a:gd name="connsiteY22" fmla="*/ 1328755 h 1734757"/>
              <a:gd name="connsiteX23" fmla="*/ 1116072 w 8499901"/>
              <a:gd name="connsiteY23" fmla="*/ 1317325 h 1734757"/>
              <a:gd name="connsiteX24" fmla="*/ 138949 w 8499901"/>
              <a:gd name="connsiteY24" fmla="*/ 971172 h 1734757"/>
              <a:gd name="connsiteX25" fmla="*/ 32681 w 8499901"/>
              <a:gd name="connsiteY25" fmla="*/ 496270 h 1734757"/>
              <a:gd name="connsiteX26" fmla="*/ 197374 w 8499901"/>
              <a:gd name="connsiteY26" fmla="*/ 0 h 1734757"/>
              <a:gd name="connsiteX27" fmla="*/ 271371 w 8499901"/>
              <a:gd name="connsiteY27" fmla="*/ 55572 h 1734757"/>
              <a:gd name="connsiteX28" fmla="*/ 246440 w 8499901"/>
              <a:gd name="connsiteY28" fmla="*/ 930610 h 1734757"/>
              <a:gd name="connsiteX29" fmla="*/ 3477714 w 8499901"/>
              <a:gd name="connsiteY29" fmla="*/ 840111 h 1734757"/>
              <a:gd name="connsiteX30" fmla="*/ 4293984 w 8499901"/>
              <a:gd name="connsiteY30" fmla="*/ 872053 h 1734757"/>
              <a:gd name="connsiteX31" fmla="*/ 4556837 w 8499901"/>
              <a:gd name="connsiteY31" fmla="*/ 1303743 h 1734757"/>
              <a:gd name="connsiteX32" fmla="*/ 4847438 w 8499901"/>
              <a:gd name="connsiteY32" fmla="*/ 1596007 h 1734757"/>
              <a:gd name="connsiteX33" fmla="*/ 5826274 w 8499901"/>
              <a:gd name="connsiteY33" fmla="*/ 744571 h 1734757"/>
              <a:gd name="connsiteX34" fmla="*/ 6719897 w 8499901"/>
              <a:gd name="connsiteY34" fmla="*/ 214691 h 1734757"/>
              <a:gd name="connsiteX0" fmla="*/ 6702261 w 8482265"/>
              <a:gd name="connsiteY0" fmla="*/ 214691 h 1734757"/>
              <a:gd name="connsiteX1" fmla="*/ 6714728 w 8482265"/>
              <a:gd name="connsiteY1" fmla="*/ 214691 h 1734757"/>
              <a:gd name="connsiteX2" fmla="*/ 7150926 w 8482265"/>
              <a:gd name="connsiteY2" fmla="*/ 789985 h 1734757"/>
              <a:gd name="connsiteX3" fmla="*/ 7310380 w 8482265"/>
              <a:gd name="connsiteY3" fmla="*/ 1114171 h 1734757"/>
              <a:gd name="connsiteX4" fmla="*/ 8437627 w 8482265"/>
              <a:gd name="connsiteY4" fmla="*/ 880513 h 1734757"/>
              <a:gd name="connsiteX5" fmla="*/ 8482265 w 8482265"/>
              <a:gd name="connsiteY5" fmla="*/ 929103 h 1734757"/>
              <a:gd name="connsiteX6" fmla="*/ 7300222 w 8482265"/>
              <a:gd name="connsiteY6" fmla="*/ 1173736 h 1734757"/>
              <a:gd name="connsiteX7" fmla="*/ 7111830 w 8482265"/>
              <a:gd name="connsiteY7" fmla="*/ 814498 h 1734757"/>
              <a:gd name="connsiteX8" fmla="*/ 6713805 w 8482265"/>
              <a:gd name="connsiteY8" fmla="*/ 275180 h 1734757"/>
              <a:gd name="connsiteX9" fmla="*/ 6702723 w 8482265"/>
              <a:gd name="connsiteY9" fmla="*/ 275180 h 1734757"/>
              <a:gd name="connsiteX10" fmla="*/ 5813862 w 8482265"/>
              <a:gd name="connsiteY10" fmla="*/ 855594 h 1734757"/>
              <a:gd name="connsiteX11" fmla="*/ 5685497 w 8482265"/>
              <a:gd name="connsiteY11" fmla="*/ 987191 h 1734757"/>
              <a:gd name="connsiteX12" fmla="*/ 5515575 w 8482265"/>
              <a:gd name="connsiteY12" fmla="*/ 1166348 h 1734757"/>
              <a:gd name="connsiteX13" fmla="*/ 5126323 w 8482265"/>
              <a:gd name="connsiteY13" fmla="*/ 1556985 h 1734757"/>
              <a:gd name="connsiteX14" fmla="*/ 4768932 w 8482265"/>
              <a:gd name="connsiteY14" fmla="*/ 1734757 h 1734757"/>
              <a:gd name="connsiteX15" fmla="*/ 4725990 w 8482265"/>
              <a:gd name="connsiteY15" fmla="*/ 1730601 h 1734757"/>
              <a:gd name="connsiteX16" fmla="*/ 4494194 w 8482265"/>
              <a:gd name="connsiteY16" fmla="*/ 1387063 h 1734757"/>
              <a:gd name="connsiteX17" fmla="*/ 4268401 w 8482265"/>
              <a:gd name="connsiteY17" fmla="*/ 977494 h 1734757"/>
              <a:gd name="connsiteX18" fmla="*/ 3445399 w 8482265"/>
              <a:gd name="connsiteY18" fmla="*/ 1010362 h 1734757"/>
              <a:gd name="connsiteX19" fmla="*/ 2449585 w 8482265"/>
              <a:gd name="connsiteY19" fmla="*/ 1209752 h 1734757"/>
              <a:gd name="connsiteX20" fmla="*/ 2431248 w 8482265"/>
              <a:gd name="connsiteY20" fmla="*/ 1207524 h 1734757"/>
              <a:gd name="connsiteX21" fmla="*/ 2214989 w 8482265"/>
              <a:gd name="connsiteY21" fmla="*/ 1255622 h 1734757"/>
              <a:gd name="connsiteX22" fmla="*/ 1406094 w 8482265"/>
              <a:gd name="connsiteY22" fmla="*/ 1328755 h 1734757"/>
              <a:gd name="connsiteX23" fmla="*/ 1098436 w 8482265"/>
              <a:gd name="connsiteY23" fmla="*/ 1317325 h 1734757"/>
              <a:gd name="connsiteX24" fmla="*/ 121313 w 8482265"/>
              <a:gd name="connsiteY24" fmla="*/ 971172 h 1734757"/>
              <a:gd name="connsiteX25" fmla="*/ 15045 w 8482265"/>
              <a:gd name="connsiteY25" fmla="*/ 496270 h 1734757"/>
              <a:gd name="connsiteX26" fmla="*/ 179738 w 8482265"/>
              <a:gd name="connsiteY26" fmla="*/ 0 h 1734757"/>
              <a:gd name="connsiteX27" fmla="*/ 253735 w 8482265"/>
              <a:gd name="connsiteY27" fmla="*/ 55572 h 1734757"/>
              <a:gd name="connsiteX28" fmla="*/ 228804 w 8482265"/>
              <a:gd name="connsiteY28" fmla="*/ 930610 h 1734757"/>
              <a:gd name="connsiteX29" fmla="*/ 3221793 w 8482265"/>
              <a:gd name="connsiteY29" fmla="*/ 923472 h 1734757"/>
              <a:gd name="connsiteX30" fmla="*/ 4276348 w 8482265"/>
              <a:gd name="connsiteY30" fmla="*/ 872053 h 1734757"/>
              <a:gd name="connsiteX31" fmla="*/ 4539201 w 8482265"/>
              <a:gd name="connsiteY31" fmla="*/ 1303743 h 1734757"/>
              <a:gd name="connsiteX32" fmla="*/ 4829802 w 8482265"/>
              <a:gd name="connsiteY32" fmla="*/ 1596007 h 1734757"/>
              <a:gd name="connsiteX33" fmla="*/ 5808638 w 8482265"/>
              <a:gd name="connsiteY33" fmla="*/ 744571 h 1734757"/>
              <a:gd name="connsiteX34" fmla="*/ 6702261 w 8482265"/>
              <a:gd name="connsiteY34" fmla="*/ 214691 h 1734757"/>
              <a:gd name="connsiteX0" fmla="*/ 6702261 w 8482265"/>
              <a:gd name="connsiteY0" fmla="*/ 214691 h 1734757"/>
              <a:gd name="connsiteX1" fmla="*/ 6714728 w 8482265"/>
              <a:gd name="connsiteY1" fmla="*/ 214691 h 1734757"/>
              <a:gd name="connsiteX2" fmla="*/ 7150926 w 8482265"/>
              <a:gd name="connsiteY2" fmla="*/ 789985 h 1734757"/>
              <a:gd name="connsiteX3" fmla="*/ 7310380 w 8482265"/>
              <a:gd name="connsiteY3" fmla="*/ 1114171 h 1734757"/>
              <a:gd name="connsiteX4" fmla="*/ 8437627 w 8482265"/>
              <a:gd name="connsiteY4" fmla="*/ 880513 h 1734757"/>
              <a:gd name="connsiteX5" fmla="*/ 8482265 w 8482265"/>
              <a:gd name="connsiteY5" fmla="*/ 929103 h 1734757"/>
              <a:gd name="connsiteX6" fmla="*/ 7300222 w 8482265"/>
              <a:gd name="connsiteY6" fmla="*/ 1173736 h 1734757"/>
              <a:gd name="connsiteX7" fmla="*/ 7111830 w 8482265"/>
              <a:gd name="connsiteY7" fmla="*/ 814498 h 1734757"/>
              <a:gd name="connsiteX8" fmla="*/ 6713805 w 8482265"/>
              <a:gd name="connsiteY8" fmla="*/ 275180 h 1734757"/>
              <a:gd name="connsiteX9" fmla="*/ 6702723 w 8482265"/>
              <a:gd name="connsiteY9" fmla="*/ 275180 h 1734757"/>
              <a:gd name="connsiteX10" fmla="*/ 5813862 w 8482265"/>
              <a:gd name="connsiteY10" fmla="*/ 855594 h 1734757"/>
              <a:gd name="connsiteX11" fmla="*/ 5685497 w 8482265"/>
              <a:gd name="connsiteY11" fmla="*/ 987191 h 1734757"/>
              <a:gd name="connsiteX12" fmla="*/ 5515575 w 8482265"/>
              <a:gd name="connsiteY12" fmla="*/ 1166348 h 1734757"/>
              <a:gd name="connsiteX13" fmla="*/ 5126323 w 8482265"/>
              <a:gd name="connsiteY13" fmla="*/ 1556985 h 1734757"/>
              <a:gd name="connsiteX14" fmla="*/ 4768932 w 8482265"/>
              <a:gd name="connsiteY14" fmla="*/ 1734757 h 1734757"/>
              <a:gd name="connsiteX15" fmla="*/ 4725990 w 8482265"/>
              <a:gd name="connsiteY15" fmla="*/ 1730601 h 1734757"/>
              <a:gd name="connsiteX16" fmla="*/ 4494194 w 8482265"/>
              <a:gd name="connsiteY16" fmla="*/ 1387063 h 1734757"/>
              <a:gd name="connsiteX17" fmla="*/ 4268401 w 8482265"/>
              <a:gd name="connsiteY17" fmla="*/ 977494 h 1734757"/>
              <a:gd name="connsiteX18" fmla="*/ 3445399 w 8482265"/>
              <a:gd name="connsiteY18" fmla="*/ 1010362 h 1734757"/>
              <a:gd name="connsiteX19" fmla="*/ 2449585 w 8482265"/>
              <a:gd name="connsiteY19" fmla="*/ 1209752 h 1734757"/>
              <a:gd name="connsiteX20" fmla="*/ 2431248 w 8482265"/>
              <a:gd name="connsiteY20" fmla="*/ 1207524 h 1734757"/>
              <a:gd name="connsiteX21" fmla="*/ 2214989 w 8482265"/>
              <a:gd name="connsiteY21" fmla="*/ 1255622 h 1734757"/>
              <a:gd name="connsiteX22" fmla="*/ 1406094 w 8482265"/>
              <a:gd name="connsiteY22" fmla="*/ 1328755 h 1734757"/>
              <a:gd name="connsiteX23" fmla="*/ 1098436 w 8482265"/>
              <a:gd name="connsiteY23" fmla="*/ 1317325 h 1734757"/>
              <a:gd name="connsiteX24" fmla="*/ 121313 w 8482265"/>
              <a:gd name="connsiteY24" fmla="*/ 971172 h 1734757"/>
              <a:gd name="connsiteX25" fmla="*/ 15045 w 8482265"/>
              <a:gd name="connsiteY25" fmla="*/ 496270 h 1734757"/>
              <a:gd name="connsiteX26" fmla="*/ 179738 w 8482265"/>
              <a:gd name="connsiteY26" fmla="*/ 0 h 1734757"/>
              <a:gd name="connsiteX27" fmla="*/ 253735 w 8482265"/>
              <a:gd name="connsiteY27" fmla="*/ 55572 h 1734757"/>
              <a:gd name="connsiteX28" fmla="*/ 228804 w 8482265"/>
              <a:gd name="connsiteY28" fmla="*/ 930610 h 1734757"/>
              <a:gd name="connsiteX29" fmla="*/ 3221793 w 8482265"/>
              <a:gd name="connsiteY29" fmla="*/ 923472 h 1734757"/>
              <a:gd name="connsiteX30" fmla="*/ 4276348 w 8482265"/>
              <a:gd name="connsiteY30" fmla="*/ 872053 h 1734757"/>
              <a:gd name="connsiteX31" fmla="*/ 4539201 w 8482265"/>
              <a:gd name="connsiteY31" fmla="*/ 1303743 h 1734757"/>
              <a:gd name="connsiteX32" fmla="*/ 4829802 w 8482265"/>
              <a:gd name="connsiteY32" fmla="*/ 1596007 h 1734757"/>
              <a:gd name="connsiteX33" fmla="*/ 5808638 w 8482265"/>
              <a:gd name="connsiteY33" fmla="*/ 744571 h 1734757"/>
              <a:gd name="connsiteX34" fmla="*/ 6702261 w 8482265"/>
              <a:gd name="connsiteY34" fmla="*/ 214691 h 1734757"/>
              <a:gd name="connsiteX0" fmla="*/ 6702261 w 8482265"/>
              <a:gd name="connsiteY0" fmla="*/ 214691 h 1734757"/>
              <a:gd name="connsiteX1" fmla="*/ 6714728 w 8482265"/>
              <a:gd name="connsiteY1" fmla="*/ 214691 h 1734757"/>
              <a:gd name="connsiteX2" fmla="*/ 7150926 w 8482265"/>
              <a:gd name="connsiteY2" fmla="*/ 789985 h 1734757"/>
              <a:gd name="connsiteX3" fmla="*/ 7310380 w 8482265"/>
              <a:gd name="connsiteY3" fmla="*/ 1114171 h 1734757"/>
              <a:gd name="connsiteX4" fmla="*/ 8437627 w 8482265"/>
              <a:gd name="connsiteY4" fmla="*/ 880513 h 1734757"/>
              <a:gd name="connsiteX5" fmla="*/ 8482265 w 8482265"/>
              <a:gd name="connsiteY5" fmla="*/ 929103 h 1734757"/>
              <a:gd name="connsiteX6" fmla="*/ 7300222 w 8482265"/>
              <a:gd name="connsiteY6" fmla="*/ 1173736 h 1734757"/>
              <a:gd name="connsiteX7" fmla="*/ 7111830 w 8482265"/>
              <a:gd name="connsiteY7" fmla="*/ 814498 h 1734757"/>
              <a:gd name="connsiteX8" fmla="*/ 6713805 w 8482265"/>
              <a:gd name="connsiteY8" fmla="*/ 275180 h 1734757"/>
              <a:gd name="connsiteX9" fmla="*/ 6702723 w 8482265"/>
              <a:gd name="connsiteY9" fmla="*/ 275180 h 1734757"/>
              <a:gd name="connsiteX10" fmla="*/ 5813862 w 8482265"/>
              <a:gd name="connsiteY10" fmla="*/ 855594 h 1734757"/>
              <a:gd name="connsiteX11" fmla="*/ 5685497 w 8482265"/>
              <a:gd name="connsiteY11" fmla="*/ 987191 h 1734757"/>
              <a:gd name="connsiteX12" fmla="*/ 5515575 w 8482265"/>
              <a:gd name="connsiteY12" fmla="*/ 1166348 h 1734757"/>
              <a:gd name="connsiteX13" fmla="*/ 5126323 w 8482265"/>
              <a:gd name="connsiteY13" fmla="*/ 1556985 h 1734757"/>
              <a:gd name="connsiteX14" fmla="*/ 4768932 w 8482265"/>
              <a:gd name="connsiteY14" fmla="*/ 1734757 h 1734757"/>
              <a:gd name="connsiteX15" fmla="*/ 4725990 w 8482265"/>
              <a:gd name="connsiteY15" fmla="*/ 1730601 h 1734757"/>
              <a:gd name="connsiteX16" fmla="*/ 4494194 w 8482265"/>
              <a:gd name="connsiteY16" fmla="*/ 1387063 h 1734757"/>
              <a:gd name="connsiteX17" fmla="*/ 4268401 w 8482265"/>
              <a:gd name="connsiteY17" fmla="*/ 977494 h 1734757"/>
              <a:gd name="connsiteX18" fmla="*/ 3445399 w 8482265"/>
              <a:gd name="connsiteY18" fmla="*/ 1010362 h 1734757"/>
              <a:gd name="connsiteX19" fmla="*/ 2449585 w 8482265"/>
              <a:gd name="connsiteY19" fmla="*/ 1209752 h 1734757"/>
              <a:gd name="connsiteX20" fmla="*/ 2431248 w 8482265"/>
              <a:gd name="connsiteY20" fmla="*/ 1207524 h 1734757"/>
              <a:gd name="connsiteX21" fmla="*/ 2214989 w 8482265"/>
              <a:gd name="connsiteY21" fmla="*/ 1255622 h 1734757"/>
              <a:gd name="connsiteX22" fmla="*/ 1406094 w 8482265"/>
              <a:gd name="connsiteY22" fmla="*/ 1328755 h 1734757"/>
              <a:gd name="connsiteX23" fmla="*/ 1098436 w 8482265"/>
              <a:gd name="connsiteY23" fmla="*/ 1317325 h 1734757"/>
              <a:gd name="connsiteX24" fmla="*/ 121313 w 8482265"/>
              <a:gd name="connsiteY24" fmla="*/ 971172 h 1734757"/>
              <a:gd name="connsiteX25" fmla="*/ 15045 w 8482265"/>
              <a:gd name="connsiteY25" fmla="*/ 496270 h 1734757"/>
              <a:gd name="connsiteX26" fmla="*/ 179738 w 8482265"/>
              <a:gd name="connsiteY26" fmla="*/ 0 h 1734757"/>
              <a:gd name="connsiteX27" fmla="*/ 253735 w 8482265"/>
              <a:gd name="connsiteY27" fmla="*/ 55572 h 1734757"/>
              <a:gd name="connsiteX28" fmla="*/ 228804 w 8482265"/>
              <a:gd name="connsiteY28" fmla="*/ 930610 h 1734757"/>
              <a:gd name="connsiteX29" fmla="*/ 3221793 w 8482265"/>
              <a:gd name="connsiteY29" fmla="*/ 923472 h 1734757"/>
              <a:gd name="connsiteX30" fmla="*/ 4276348 w 8482265"/>
              <a:gd name="connsiteY30" fmla="*/ 872053 h 1734757"/>
              <a:gd name="connsiteX31" fmla="*/ 4539201 w 8482265"/>
              <a:gd name="connsiteY31" fmla="*/ 1303743 h 1734757"/>
              <a:gd name="connsiteX32" fmla="*/ 4829802 w 8482265"/>
              <a:gd name="connsiteY32" fmla="*/ 1596007 h 1734757"/>
              <a:gd name="connsiteX33" fmla="*/ 5808638 w 8482265"/>
              <a:gd name="connsiteY33" fmla="*/ 744571 h 1734757"/>
              <a:gd name="connsiteX34" fmla="*/ 6702261 w 8482265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944504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944504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944504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944504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1000075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1000075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1000075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209923 w 8477199"/>
              <a:gd name="connsiteY20" fmla="*/ 1255622 h 1734757"/>
              <a:gd name="connsiteX21" fmla="*/ 1401028 w 8477199"/>
              <a:gd name="connsiteY21" fmla="*/ 1328755 h 1734757"/>
              <a:gd name="connsiteX22" fmla="*/ 1093370 w 8477199"/>
              <a:gd name="connsiteY22" fmla="*/ 1317325 h 1734757"/>
              <a:gd name="connsiteX23" fmla="*/ 116247 w 8477199"/>
              <a:gd name="connsiteY23" fmla="*/ 971172 h 1734757"/>
              <a:gd name="connsiteX24" fmla="*/ 9979 w 8477199"/>
              <a:gd name="connsiteY24" fmla="*/ 496270 h 1734757"/>
              <a:gd name="connsiteX25" fmla="*/ 174672 w 8477199"/>
              <a:gd name="connsiteY25" fmla="*/ 0 h 1734757"/>
              <a:gd name="connsiteX26" fmla="*/ 248669 w 8477199"/>
              <a:gd name="connsiteY26" fmla="*/ 55572 h 1734757"/>
              <a:gd name="connsiteX27" fmla="*/ 307460 w 8477199"/>
              <a:gd name="connsiteY27" fmla="*/ 1000075 h 1734757"/>
              <a:gd name="connsiteX28" fmla="*/ 3216727 w 8477199"/>
              <a:gd name="connsiteY28" fmla="*/ 923472 h 1734757"/>
              <a:gd name="connsiteX29" fmla="*/ 4271282 w 8477199"/>
              <a:gd name="connsiteY29" fmla="*/ 872053 h 1734757"/>
              <a:gd name="connsiteX30" fmla="*/ 4534135 w 8477199"/>
              <a:gd name="connsiteY30" fmla="*/ 1303743 h 1734757"/>
              <a:gd name="connsiteX31" fmla="*/ 4824736 w 8477199"/>
              <a:gd name="connsiteY31" fmla="*/ 1596007 h 1734757"/>
              <a:gd name="connsiteX32" fmla="*/ 5803572 w 8477199"/>
              <a:gd name="connsiteY32" fmla="*/ 744571 h 1734757"/>
              <a:gd name="connsiteX33" fmla="*/ 6697195 w 8477199"/>
              <a:gd name="connsiteY33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09923 w 8477199"/>
              <a:gd name="connsiteY19" fmla="*/ 1255622 h 1734757"/>
              <a:gd name="connsiteX20" fmla="*/ 1401028 w 8477199"/>
              <a:gd name="connsiteY20" fmla="*/ 1328755 h 1734757"/>
              <a:gd name="connsiteX21" fmla="*/ 1093370 w 8477199"/>
              <a:gd name="connsiteY21" fmla="*/ 1317325 h 1734757"/>
              <a:gd name="connsiteX22" fmla="*/ 116247 w 8477199"/>
              <a:gd name="connsiteY22" fmla="*/ 971172 h 1734757"/>
              <a:gd name="connsiteX23" fmla="*/ 9979 w 8477199"/>
              <a:gd name="connsiteY23" fmla="*/ 496270 h 1734757"/>
              <a:gd name="connsiteX24" fmla="*/ 174672 w 8477199"/>
              <a:gd name="connsiteY24" fmla="*/ 0 h 1734757"/>
              <a:gd name="connsiteX25" fmla="*/ 248669 w 8477199"/>
              <a:gd name="connsiteY25" fmla="*/ 55572 h 1734757"/>
              <a:gd name="connsiteX26" fmla="*/ 307460 w 8477199"/>
              <a:gd name="connsiteY26" fmla="*/ 1000075 h 1734757"/>
              <a:gd name="connsiteX27" fmla="*/ 3216727 w 8477199"/>
              <a:gd name="connsiteY27" fmla="*/ 923472 h 1734757"/>
              <a:gd name="connsiteX28" fmla="*/ 4271282 w 8477199"/>
              <a:gd name="connsiteY28" fmla="*/ 872053 h 1734757"/>
              <a:gd name="connsiteX29" fmla="*/ 4534135 w 8477199"/>
              <a:gd name="connsiteY29" fmla="*/ 1303743 h 1734757"/>
              <a:gd name="connsiteX30" fmla="*/ 4824736 w 8477199"/>
              <a:gd name="connsiteY30" fmla="*/ 1596007 h 1734757"/>
              <a:gd name="connsiteX31" fmla="*/ 5803572 w 8477199"/>
              <a:gd name="connsiteY31" fmla="*/ 744571 h 1734757"/>
              <a:gd name="connsiteX32" fmla="*/ 6697195 w 8477199"/>
              <a:gd name="connsiteY32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401028 w 8477199"/>
              <a:gd name="connsiteY20" fmla="*/ 1328755 h 1734757"/>
              <a:gd name="connsiteX21" fmla="*/ 1093370 w 8477199"/>
              <a:gd name="connsiteY21" fmla="*/ 1317325 h 1734757"/>
              <a:gd name="connsiteX22" fmla="*/ 116247 w 8477199"/>
              <a:gd name="connsiteY22" fmla="*/ 971172 h 1734757"/>
              <a:gd name="connsiteX23" fmla="*/ 9979 w 8477199"/>
              <a:gd name="connsiteY23" fmla="*/ 496270 h 1734757"/>
              <a:gd name="connsiteX24" fmla="*/ 174672 w 8477199"/>
              <a:gd name="connsiteY24" fmla="*/ 0 h 1734757"/>
              <a:gd name="connsiteX25" fmla="*/ 248669 w 8477199"/>
              <a:gd name="connsiteY25" fmla="*/ 55572 h 1734757"/>
              <a:gd name="connsiteX26" fmla="*/ 307460 w 8477199"/>
              <a:gd name="connsiteY26" fmla="*/ 1000075 h 1734757"/>
              <a:gd name="connsiteX27" fmla="*/ 3216727 w 8477199"/>
              <a:gd name="connsiteY27" fmla="*/ 923472 h 1734757"/>
              <a:gd name="connsiteX28" fmla="*/ 4271282 w 8477199"/>
              <a:gd name="connsiteY28" fmla="*/ 872053 h 1734757"/>
              <a:gd name="connsiteX29" fmla="*/ 4534135 w 8477199"/>
              <a:gd name="connsiteY29" fmla="*/ 1303743 h 1734757"/>
              <a:gd name="connsiteX30" fmla="*/ 4824736 w 8477199"/>
              <a:gd name="connsiteY30" fmla="*/ 1596007 h 1734757"/>
              <a:gd name="connsiteX31" fmla="*/ 5803572 w 8477199"/>
              <a:gd name="connsiteY31" fmla="*/ 744571 h 1734757"/>
              <a:gd name="connsiteX32" fmla="*/ 6697195 w 8477199"/>
              <a:gd name="connsiteY32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3255368 w 8477199"/>
              <a:gd name="connsiteY25" fmla="*/ 867898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3255368 w 8477199"/>
              <a:gd name="connsiteY25" fmla="*/ 867898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51961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06880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06880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206880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206880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071638 w 8477199"/>
              <a:gd name="connsiteY26" fmla="*/ 78869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052317 w 8477199"/>
              <a:gd name="connsiteY26" fmla="*/ 760908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052317 w 8477199"/>
              <a:gd name="connsiteY26" fmla="*/ 760908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052317 w 8477199"/>
              <a:gd name="connsiteY26" fmla="*/ 760908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248669 w 8477199"/>
              <a:gd name="connsiteY23" fmla="*/ 979360 h 2658545"/>
              <a:gd name="connsiteX24" fmla="*/ 313900 w 8477199"/>
              <a:gd name="connsiteY24" fmla="*/ 1868290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1847 w 8477199"/>
              <a:gd name="connsiteY23" fmla="*/ 85614 h 2658545"/>
              <a:gd name="connsiteX24" fmla="*/ 313900 w 8477199"/>
              <a:gd name="connsiteY24" fmla="*/ 1868290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1847 w 8477199"/>
              <a:gd name="connsiteY23" fmla="*/ 85614 h 2658545"/>
              <a:gd name="connsiteX24" fmla="*/ 313900 w 8477199"/>
              <a:gd name="connsiteY24" fmla="*/ 1868290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1847 w 8477199"/>
              <a:gd name="connsiteY23" fmla="*/ 85614 h 2658545"/>
              <a:gd name="connsiteX24" fmla="*/ 313900 w 8477199"/>
              <a:gd name="connsiteY24" fmla="*/ 1868290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1847 w 8477199"/>
              <a:gd name="connsiteY23" fmla="*/ 85614 h 2658545"/>
              <a:gd name="connsiteX24" fmla="*/ 107198 w 8477199"/>
              <a:gd name="connsiteY24" fmla="*/ 1725589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674047 w 8477199"/>
              <a:gd name="connsiteY25" fmla="*/ 2190466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674047 w 8477199"/>
              <a:gd name="connsiteY25" fmla="*/ 2190466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674047 w 8477199"/>
              <a:gd name="connsiteY25" fmla="*/ 2190466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824736 w 8477199"/>
              <a:gd name="connsiteY27" fmla="*/ 2519795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824736 w 8477199"/>
              <a:gd name="connsiteY27" fmla="*/ 2519795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824736 w 8477199"/>
              <a:gd name="connsiteY27" fmla="*/ 2519795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40936 w 8477199"/>
              <a:gd name="connsiteY27" fmla="*/ 2542328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40936 w 8477199"/>
              <a:gd name="connsiteY27" fmla="*/ 2542328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40936 w 8477199"/>
              <a:gd name="connsiteY27" fmla="*/ 2542328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40936 w 8477199"/>
              <a:gd name="connsiteY27" fmla="*/ 2542328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084419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38607 w 8477199"/>
              <a:gd name="connsiteY23" fmla="*/ 115654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38607 w 8477199"/>
              <a:gd name="connsiteY23" fmla="*/ 115654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38607 w 8477199"/>
              <a:gd name="connsiteY23" fmla="*/ 115654 h 2658545"/>
              <a:gd name="connsiteX24" fmla="*/ 140716 w 8477199"/>
              <a:gd name="connsiteY24" fmla="*/ 1785672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38607 w 8477199"/>
              <a:gd name="connsiteY23" fmla="*/ 115654 h 2658545"/>
              <a:gd name="connsiteX24" fmla="*/ 140716 w 8477199"/>
              <a:gd name="connsiteY24" fmla="*/ 1785672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295156 w 8493959"/>
              <a:gd name="connsiteY6" fmla="*/ 2097524 h 2658545"/>
              <a:gd name="connsiteX7" fmla="*/ 7101177 w 8493959"/>
              <a:gd name="connsiteY7" fmla="*/ 1715757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101177 w 8493959"/>
              <a:gd name="connsiteY7" fmla="*/ 1715757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708739 w 8493959"/>
              <a:gd name="connsiteY8" fmla="*/ 1198968 h 2658545"/>
              <a:gd name="connsiteX9" fmla="*/ 5808796 w 8493959"/>
              <a:gd name="connsiteY9" fmla="*/ 1779382 h 2658545"/>
              <a:gd name="connsiteX10" fmla="*/ 5680431 w 8493959"/>
              <a:gd name="connsiteY10" fmla="*/ 1910979 h 2658545"/>
              <a:gd name="connsiteX11" fmla="*/ 5510509 w 8493959"/>
              <a:gd name="connsiteY11" fmla="*/ 2090136 h 2658545"/>
              <a:gd name="connsiteX12" fmla="*/ 5121257 w 8493959"/>
              <a:gd name="connsiteY12" fmla="*/ 2480773 h 2658545"/>
              <a:gd name="connsiteX13" fmla="*/ 4763866 w 8493959"/>
              <a:gd name="connsiteY13" fmla="*/ 2658545 h 2658545"/>
              <a:gd name="connsiteX14" fmla="*/ 4720924 w 8493959"/>
              <a:gd name="connsiteY14" fmla="*/ 2654389 h 2658545"/>
              <a:gd name="connsiteX15" fmla="*/ 4489128 w 8493959"/>
              <a:gd name="connsiteY15" fmla="*/ 2310851 h 2658545"/>
              <a:gd name="connsiteX16" fmla="*/ 4263335 w 8493959"/>
              <a:gd name="connsiteY16" fmla="*/ 1901282 h 2658545"/>
              <a:gd name="connsiteX17" fmla="*/ 3440333 w 8493959"/>
              <a:gd name="connsiteY17" fmla="*/ 1934150 h 2658545"/>
              <a:gd name="connsiteX18" fmla="*/ 2166939 w 8493959"/>
              <a:gd name="connsiteY18" fmla="*/ 2242495 h 2658545"/>
              <a:gd name="connsiteX19" fmla="*/ 116247 w 8493959"/>
              <a:gd name="connsiteY19" fmla="*/ 1894960 h 2658545"/>
              <a:gd name="connsiteX20" fmla="*/ 9979 w 8493959"/>
              <a:gd name="connsiteY20" fmla="*/ 1420058 h 2658545"/>
              <a:gd name="connsiteX21" fmla="*/ 1437237 w 8493959"/>
              <a:gd name="connsiteY21" fmla="*/ 0 h 2658545"/>
              <a:gd name="connsiteX22" fmla="*/ 1438607 w 8493959"/>
              <a:gd name="connsiteY22" fmla="*/ 115654 h 2658545"/>
              <a:gd name="connsiteX23" fmla="*/ 140716 w 8493959"/>
              <a:gd name="connsiteY23" fmla="*/ 1785672 h 2658545"/>
              <a:gd name="connsiteX24" fmla="*/ 1724326 w 8493959"/>
              <a:gd name="connsiteY24" fmla="*/ 2212995 h 2658545"/>
              <a:gd name="connsiteX25" fmla="*/ 4018796 w 8493959"/>
              <a:gd name="connsiteY25" fmla="*/ 1759804 h 2658545"/>
              <a:gd name="connsiteX26" fmla="*/ 4735350 w 8493959"/>
              <a:gd name="connsiteY26" fmla="*/ 2564861 h 2658545"/>
              <a:gd name="connsiteX27" fmla="*/ 5803572 w 8493959"/>
              <a:gd name="connsiteY27" fmla="*/ 1668359 h 2658545"/>
              <a:gd name="connsiteX28" fmla="*/ 6697195 w 8493959"/>
              <a:gd name="connsiteY28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680431 w 8493959"/>
              <a:gd name="connsiteY10" fmla="*/ 1910979 h 2658545"/>
              <a:gd name="connsiteX11" fmla="*/ 5510509 w 8493959"/>
              <a:gd name="connsiteY11" fmla="*/ 2090136 h 2658545"/>
              <a:gd name="connsiteX12" fmla="*/ 5121257 w 8493959"/>
              <a:gd name="connsiteY12" fmla="*/ 2480773 h 2658545"/>
              <a:gd name="connsiteX13" fmla="*/ 4763866 w 8493959"/>
              <a:gd name="connsiteY13" fmla="*/ 2658545 h 2658545"/>
              <a:gd name="connsiteX14" fmla="*/ 4720924 w 8493959"/>
              <a:gd name="connsiteY14" fmla="*/ 2654389 h 2658545"/>
              <a:gd name="connsiteX15" fmla="*/ 4489128 w 8493959"/>
              <a:gd name="connsiteY15" fmla="*/ 2310851 h 2658545"/>
              <a:gd name="connsiteX16" fmla="*/ 4263335 w 8493959"/>
              <a:gd name="connsiteY16" fmla="*/ 1901282 h 2658545"/>
              <a:gd name="connsiteX17" fmla="*/ 3440333 w 8493959"/>
              <a:gd name="connsiteY17" fmla="*/ 1934150 h 2658545"/>
              <a:gd name="connsiteX18" fmla="*/ 2166939 w 8493959"/>
              <a:gd name="connsiteY18" fmla="*/ 2242495 h 2658545"/>
              <a:gd name="connsiteX19" fmla="*/ 116247 w 8493959"/>
              <a:gd name="connsiteY19" fmla="*/ 1894960 h 2658545"/>
              <a:gd name="connsiteX20" fmla="*/ 9979 w 8493959"/>
              <a:gd name="connsiteY20" fmla="*/ 1420058 h 2658545"/>
              <a:gd name="connsiteX21" fmla="*/ 1437237 w 8493959"/>
              <a:gd name="connsiteY21" fmla="*/ 0 h 2658545"/>
              <a:gd name="connsiteX22" fmla="*/ 1438607 w 8493959"/>
              <a:gd name="connsiteY22" fmla="*/ 115654 h 2658545"/>
              <a:gd name="connsiteX23" fmla="*/ 140716 w 8493959"/>
              <a:gd name="connsiteY23" fmla="*/ 1785672 h 2658545"/>
              <a:gd name="connsiteX24" fmla="*/ 1724326 w 8493959"/>
              <a:gd name="connsiteY24" fmla="*/ 2212995 h 2658545"/>
              <a:gd name="connsiteX25" fmla="*/ 4018796 w 8493959"/>
              <a:gd name="connsiteY25" fmla="*/ 1759804 h 2658545"/>
              <a:gd name="connsiteX26" fmla="*/ 4735350 w 8493959"/>
              <a:gd name="connsiteY26" fmla="*/ 2564861 h 2658545"/>
              <a:gd name="connsiteX27" fmla="*/ 5803572 w 8493959"/>
              <a:gd name="connsiteY27" fmla="*/ 1668359 h 2658545"/>
              <a:gd name="connsiteX28" fmla="*/ 6697195 w 8493959"/>
              <a:gd name="connsiteY28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680431 w 8493959"/>
              <a:gd name="connsiteY10" fmla="*/ 1910979 h 2658545"/>
              <a:gd name="connsiteX11" fmla="*/ 5510509 w 8493959"/>
              <a:gd name="connsiteY11" fmla="*/ 2090136 h 2658545"/>
              <a:gd name="connsiteX12" fmla="*/ 5121257 w 8493959"/>
              <a:gd name="connsiteY12" fmla="*/ 2480773 h 2658545"/>
              <a:gd name="connsiteX13" fmla="*/ 4763866 w 8493959"/>
              <a:gd name="connsiteY13" fmla="*/ 2658545 h 2658545"/>
              <a:gd name="connsiteX14" fmla="*/ 4720924 w 8493959"/>
              <a:gd name="connsiteY14" fmla="*/ 2654389 h 2658545"/>
              <a:gd name="connsiteX15" fmla="*/ 4489128 w 8493959"/>
              <a:gd name="connsiteY15" fmla="*/ 2310851 h 2658545"/>
              <a:gd name="connsiteX16" fmla="*/ 4263335 w 8493959"/>
              <a:gd name="connsiteY16" fmla="*/ 1901282 h 2658545"/>
              <a:gd name="connsiteX17" fmla="*/ 3440333 w 8493959"/>
              <a:gd name="connsiteY17" fmla="*/ 1934150 h 2658545"/>
              <a:gd name="connsiteX18" fmla="*/ 2166939 w 8493959"/>
              <a:gd name="connsiteY18" fmla="*/ 2242495 h 2658545"/>
              <a:gd name="connsiteX19" fmla="*/ 116247 w 8493959"/>
              <a:gd name="connsiteY19" fmla="*/ 1894960 h 2658545"/>
              <a:gd name="connsiteX20" fmla="*/ 9979 w 8493959"/>
              <a:gd name="connsiteY20" fmla="*/ 1420058 h 2658545"/>
              <a:gd name="connsiteX21" fmla="*/ 1437237 w 8493959"/>
              <a:gd name="connsiteY21" fmla="*/ 0 h 2658545"/>
              <a:gd name="connsiteX22" fmla="*/ 1438607 w 8493959"/>
              <a:gd name="connsiteY22" fmla="*/ 115654 h 2658545"/>
              <a:gd name="connsiteX23" fmla="*/ 140716 w 8493959"/>
              <a:gd name="connsiteY23" fmla="*/ 1785672 h 2658545"/>
              <a:gd name="connsiteX24" fmla="*/ 1724326 w 8493959"/>
              <a:gd name="connsiteY24" fmla="*/ 2212995 h 2658545"/>
              <a:gd name="connsiteX25" fmla="*/ 4018796 w 8493959"/>
              <a:gd name="connsiteY25" fmla="*/ 1759804 h 2658545"/>
              <a:gd name="connsiteX26" fmla="*/ 4735350 w 8493959"/>
              <a:gd name="connsiteY26" fmla="*/ 2564861 h 2658545"/>
              <a:gd name="connsiteX27" fmla="*/ 5803572 w 8493959"/>
              <a:gd name="connsiteY27" fmla="*/ 1668359 h 2658545"/>
              <a:gd name="connsiteX28" fmla="*/ 6697195 w 8493959"/>
              <a:gd name="connsiteY28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510509 w 8493959"/>
              <a:gd name="connsiteY10" fmla="*/ 2090136 h 2658545"/>
              <a:gd name="connsiteX11" fmla="*/ 5121257 w 8493959"/>
              <a:gd name="connsiteY11" fmla="*/ 2480773 h 2658545"/>
              <a:gd name="connsiteX12" fmla="*/ 4763866 w 8493959"/>
              <a:gd name="connsiteY12" fmla="*/ 2658545 h 2658545"/>
              <a:gd name="connsiteX13" fmla="*/ 4720924 w 8493959"/>
              <a:gd name="connsiteY13" fmla="*/ 2654389 h 2658545"/>
              <a:gd name="connsiteX14" fmla="*/ 4489128 w 8493959"/>
              <a:gd name="connsiteY14" fmla="*/ 2310851 h 2658545"/>
              <a:gd name="connsiteX15" fmla="*/ 4263335 w 8493959"/>
              <a:gd name="connsiteY15" fmla="*/ 1901282 h 2658545"/>
              <a:gd name="connsiteX16" fmla="*/ 3440333 w 8493959"/>
              <a:gd name="connsiteY16" fmla="*/ 1934150 h 2658545"/>
              <a:gd name="connsiteX17" fmla="*/ 2166939 w 8493959"/>
              <a:gd name="connsiteY17" fmla="*/ 2242495 h 2658545"/>
              <a:gd name="connsiteX18" fmla="*/ 116247 w 8493959"/>
              <a:gd name="connsiteY18" fmla="*/ 1894960 h 2658545"/>
              <a:gd name="connsiteX19" fmla="*/ 9979 w 8493959"/>
              <a:gd name="connsiteY19" fmla="*/ 1420058 h 2658545"/>
              <a:gd name="connsiteX20" fmla="*/ 1437237 w 8493959"/>
              <a:gd name="connsiteY20" fmla="*/ 0 h 2658545"/>
              <a:gd name="connsiteX21" fmla="*/ 1438607 w 8493959"/>
              <a:gd name="connsiteY21" fmla="*/ 115654 h 2658545"/>
              <a:gd name="connsiteX22" fmla="*/ 140716 w 8493959"/>
              <a:gd name="connsiteY22" fmla="*/ 1785672 h 2658545"/>
              <a:gd name="connsiteX23" fmla="*/ 1724326 w 8493959"/>
              <a:gd name="connsiteY23" fmla="*/ 2212995 h 2658545"/>
              <a:gd name="connsiteX24" fmla="*/ 4018796 w 8493959"/>
              <a:gd name="connsiteY24" fmla="*/ 1759804 h 2658545"/>
              <a:gd name="connsiteX25" fmla="*/ 4735350 w 8493959"/>
              <a:gd name="connsiteY25" fmla="*/ 2564861 h 2658545"/>
              <a:gd name="connsiteX26" fmla="*/ 5803572 w 8493959"/>
              <a:gd name="connsiteY26" fmla="*/ 1668359 h 2658545"/>
              <a:gd name="connsiteX27" fmla="*/ 6697195 w 8493959"/>
              <a:gd name="connsiteY27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26" fmla="*/ 6697195 w 8493959"/>
              <a:gd name="connsiteY26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26" fmla="*/ 6697195 w 8493959"/>
              <a:gd name="connsiteY26" fmla="*/ 1138479 h 2658545"/>
              <a:gd name="connsiteX0" fmla="*/ 5803572 w 8493959"/>
              <a:gd name="connsiteY0" fmla="*/ 166835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0" fmla="*/ 5803572 w 8493959"/>
              <a:gd name="connsiteY0" fmla="*/ 166835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0" fmla="*/ 5803572 w 8493959"/>
              <a:gd name="connsiteY0" fmla="*/ 1668359 h 2658545"/>
              <a:gd name="connsiteX1" fmla="*/ 667614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0" fmla="*/ 5803572 w 8493959"/>
              <a:gd name="connsiteY0" fmla="*/ 1668359 h 2658545"/>
              <a:gd name="connsiteX1" fmla="*/ 667614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0" fmla="*/ 5803572 w 8493959"/>
              <a:gd name="connsiteY0" fmla="*/ 1668359 h 2658545"/>
              <a:gd name="connsiteX1" fmla="*/ 667614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493959" h="2658545">
                <a:moveTo>
                  <a:pt x="5803572" y="1668359"/>
                </a:moveTo>
                <a:cubicBezTo>
                  <a:pt x="6093520" y="1400588"/>
                  <a:pt x="6240139" y="1130909"/>
                  <a:pt x="6676142" y="1138479"/>
                </a:cubicBezTo>
                <a:cubicBezTo>
                  <a:pt x="6899951" y="1142365"/>
                  <a:pt x="7085675" y="1340984"/>
                  <a:pt x="7145860" y="1713773"/>
                </a:cubicBezTo>
                <a:cubicBezTo>
                  <a:pt x="7164162" y="1845612"/>
                  <a:pt x="7090864" y="2022871"/>
                  <a:pt x="7305314" y="2037959"/>
                </a:cubicBezTo>
                <a:cubicBezTo>
                  <a:pt x="7519764" y="2053047"/>
                  <a:pt x="8426559" y="1809843"/>
                  <a:pt x="8432561" y="1804301"/>
                </a:cubicBezTo>
                <a:cubicBezTo>
                  <a:pt x="8444518" y="1817629"/>
                  <a:pt x="8479695" y="1813017"/>
                  <a:pt x="8493959" y="1867912"/>
                </a:cubicBezTo>
                <a:cubicBezTo>
                  <a:pt x="8304391" y="1916783"/>
                  <a:pt x="7546840" y="2139154"/>
                  <a:pt x="7311916" y="2120053"/>
                </a:cubicBezTo>
                <a:cubicBezTo>
                  <a:pt x="7076992" y="2100952"/>
                  <a:pt x="7098088" y="1987347"/>
                  <a:pt x="7084417" y="1753308"/>
                </a:cubicBezTo>
                <a:cubicBezTo>
                  <a:pt x="7056895" y="1473923"/>
                  <a:pt x="6927953" y="1228427"/>
                  <a:pt x="6680805" y="1221501"/>
                </a:cubicBezTo>
                <a:cubicBezTo>
                  <a:pt x="6295164" y="1212191"/>
                  <a:pt x="6041289" y="1539472"/>
                  <a:pt x="5808796" y="1779382"/>
                </a:cubicBezTo>
                <a:cubicBezTo>
                  <a:pt x="5554458" y="2041834"/>
                  <a:pt x="5295412" y="2334246"/>
                  <a:pt x="5121257" y="2480773"/>
                </a:cubicBezTo>
                <a:cubicBezTo>
                  <a:pt x="4947102" y="2627300"/>
                  <a:pt x="4860833" y="2658545"/>
                  <a:pt x="4763866" y="2658545"/>
                </a:cubicBezTo>
                <a:cubicBezTo>
                  <a:pt x="4749090" y="2658545"/>
                  <a:pt x="4734776" y="2657159"/>
                  <a:pt x="4720924" y="2654389"/>
                </a:cubicBezTo>
                <a:cubicBezTo>
                  <a:pt x="4585633" y="2627608"/>
                  <a:pt x="4538997" y="2473847"/>
                  <a:pt x="4489128" y="2310851"/>
                </a:cubicBezTo>
                <a:cubicBezTo>
                  <a:pt x="4442954" y="2159860"/>
                  <a:pt x="4418813" y="2005746"/>
                  <a:pt x="4263335" y="1901282"/>
                </a:cubicBezTo>
                <a:cubicBezTo>
                  <a:pt x="4109169" y="1797700"/>
                  <a:pt x="4041128" y="1802177"/>
                  <a:pt x="3440333" y="1934150"/>
                </a:cubicBezTo>
                <a:cubicBezTo>
                  <a:pt x="3094580" y="2010100"/>
                  <a:pt x="2506823" y="2189430"/>
                  <a:pt x="2166939" y="2242495"/>
                </a:cubicBezTo>
                <a:cubicBezTo>
                  <a:pt x="923832" y="2444365"/>
                  <a:pt x="280369" y="2084842"/>
                  <a:pt x="116247" y="1894960"/>
                </a:cubicBezTo>
                <a:cubicBezTo>
                  <a:pt x="6439" y="1723511"/>
                  <a:pt x="-16420" y="1614696"/>
                  <a:pt x="9979" y="1420058"/>
                </a:cubicBezTo>
                <a:cubicBezTo>
                  <a:pt x="179632" y="582076"/>
                  <a:pt x="1382339" y="165423"/>
                  <a:pt x="1437237" y="0"/>
                </a:cubicBezTo>
                <a:cubicBezTo>
                  <a:pt x="1437694" y="38551"/>
                  <a:pt x="1438150" y="77103"/>
                  <a:pt x="1438607" y="115654"/>
                </a:cubicBezTo>
                <a:cubicBezTo>
                  <a:pt x="-9690" y="937454"/>
                  <a:pt x="-7461" y="1496195"/>
                  <a:pt x="140716" y="1785672"/>
                </a:cubicBezTo>
                <a:cubicBezTo>
                  <a:pt x="301464" y="2099707"/>
                  <a:pt x="1077979" y="2217306"/>
                  <a:pt x="1724326" y="2212995"/>
                </a:cubicBezTo>
                <a:cubicBezTo>
                  <a:pt x="2370673" y="2208684"/>
                  <a:pt x="3638699" y="1772247"/>
                  <a:pt x="4018796" y="1759804"/>
                </a:cubicBezTo>
                <a:cubicBezTo>
                  <a:pt x="4640389" y="1739455"/>
                  <a:pt x="4437887" y="2580102"/>
                  <a:pt x="4735350" y="2564861"/>
                </a:cubicBezTo>
                <a:cubicBezTo>
                  <a:pt x="5032813" y="2549620"/>
                  <a:pt x="5331566" y="2137082"/>
                  <a:pt x="5803572" y="1668359"/>
                </a:cubicBezTo>
                <a:close/>
              </a:path>
            </a:pathLst>
          </a:custGeom>
          <a:solidFill>
            <a:schemeClr val="accent5"/>
          </a:solidFill>
          <a:ln w="7072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4" name="자유형: 도형 71">
            <a:extLst>
              <a:ext uri="{FF2B5EF4-FFF2-40B4-BE49-F238E27FC236}">
                <a16:creationId xmlns:a16="http://schemas.microsoft.com/office/drawing/2014/main" id="{81DA6E37-78D8-421A-B00C-97C9C49334F2}"/>
              </a:ext>
            </a:extLst>
          </p:cNvPr>
          <p:cNvSpPr/>
          <p:nvPr/>
        </p:nvSpPr>
        <p:spPr>
          <a:xfrm>
            <a:off x="5219827" y="1807096"/>
            <a:ext cx="876173" cy="776450"/>
          </a:xfrm>
          <a:custGeom>
            <a:avLst/>
            <a:gdLst>
              <a:gd name="connsiteX0" fmla="*/ 1290726 w 1677791"/>
              <a:gd name="connsiteY0" fmla="*/ 1211742 h 1486830"/>
              <a:gd name="connsiteX1" fmla="*/ 1212213 w 1677791"/>
              <a:gd name="connsiteY1" fmla="*/ 1263785 h 1486830"/>
              <a:gd name="connsiteX2" fmla="*/ 1210535 w 1677791"/>
              <a:gd name="connsiteY2" fmla="*/ 1272092 h 1486830"/>
              <a:gd name="connsiteX3" fmla="*/ 1210535 w 1677791"/>
              <a:gd name="connsiteY3" fmla="*/ 1321812 h 1486830"/>
              <a:gd name="connsiteX4" fmla="*/ 1212213 w 1677791"/>
              <a:gd name="connsiteY4" fmla="*/ 1330120 h 1486830"/>
              <a:gd name="connsiteX5" fmla="*/ 1290726 w 1677791"/>
              <a:gd name="connsiteY5" fmla="*/ 1382162 h 1486830"/>
              <a:gd name="connsiteX6" fmla="*/ 1375936 w 1677791"/>
              <a:gd name="connsiteY6" fmla="*/ 1296952 h 1486830"/>
              <a:gd name="connsiteX7" fmla="*/ 1290726 w 1677791"/>
              <a:gd name="connsiteY7" fmla="*/ 1211742 h 1486830"/>
              <a:gd name="connsiteX8" fmla="*/ 682149 w 1677791"/>
              <a:gd name="connsiteY8" fmla="*/ 1211742 h 1486830"/>
              <a:gd name="connsiteX9" fmla="*/ 596939 w 1677791"/>
              <a:gd name="connsiteY9" fmla="*/ 1296952 h 1486830"/>
              <a:gd name="connsiteX10" fmla="*/ 682149 w 1677791"/>
              <a:gd name="connsiteY10" fmla="*/ 1382162 h 1486830"/>
              <a:gd name="connsiteX11" fmla="*/ 767359 w 1677791"/>
              <a:gd name="connsiteY11" fmla="*/ 1296952 h 1486830"/>
              <a:gd name="connsiteX12" fmla="*/ 682149 w 1677791"/>
              <a:gd name="connsiteY12" fmla="*/ 1211742 h 1486830"/>
              <a:gd name="connsiteX13" fmla="*/ 1392841 w 1677791"/>
              <a:gd name="connsiteY13" fmla="*/ 640871 h 1486830"/>
              <a:gd name="connsiteX14" fmla="*/ 1360870 w 1677791"/>
              <a:gd name="connsiteY14" fmla="*/ 788070 h 1486830"/>
              <a:gd name="connsiteX15" fmla="*/ 625002 w 1677791"/>
              <a:gd name="connsiteY15" fmla="*/ 791267 h 1486830"/>
              <a:gd name="connsiteX16" fmla="*/ 577044 w 1677791"/>
              <a:gd name="connsiteY16" fmla="*/ 650464 h 1486830"/>
              <a:gd name="connsiteX17" fmla="*/ 1444679 w 1677791"/>
              <a:gd name="connsiteY17" fmla="*/ 433897 h 1486830"/>
              <a:gd name="connsiteX18" fmla="*/ 1406313 w 1677791"/>
              <a:gd name="connsiteY18" fmla="*/ 574698 h 1486830"/>
              <a:gd name="connsiteX19" fmla="*/ 543426 w 1677791"/>
              <a:gd name="connsiteY19" fmla="*/ 584292 h 1486830"/>
              <a:gd name="connsiteX20" fmla="*/ 492271 w 1677791"/>
              <a:gd name="connsiteY20" fmla="*/ 437094 h 1486830"/>
              <a:gd name="connsiteX21" fmla="*/ 393221 w 1677791"/>
              <a:gd name="connsiteY21" fmla="*/ 348324 h 1486830"/>
              <a:gd name="connsiteX22" fmla="*/ 580583 w 1677791"/>
              <a:gd name="connsiteY22" fmla="*/ 864764 h 1486830"/>
              <a:gd name="connsiteX23" fmla="*/ 1407174 w 1677791"/>
              <a:gd name="connsiteY23" fmla="*/ 864764 h 1486830"/>
              <a:gd name="connsiteX24" fmla="*/ 1508184 w 1677791"/>
              <a:gd name="connsiteY24" fmla="*/ 348324 h 1486830"/>
              <a:gd name="connsiteX25" fmla="*/ 34808 w 1677791"/>
              <a:gd name="connsiteY25" fmla="*/ 0 h 1486830"/>
              <a:gd name="connsiteX26" fmla="*/ 294110 w 1677791"/>
              <a:gd name="connsiteY26" fmla="*/ 64594 h 1486830"/>
              <a:gd name="connsiteX27" fmla="*/ 292553 w 1677791"/>
              <a:gd name="connsiteY27" fmla="*/ 70844 h 1486830"/>
              <a:gd name="connsiteX28" fmla="*/ 340979 w 1677791"/>
              <a:gd name="connsiteY28" fmla="*/ 204324 h 1486830"/>
              <a:gd name="connsiteX29" fmla="*/ 1536349 w 1677791"/>
              <a:gd name="connsiteY29" fmla="*/ 204324 h 1486830"/>
              <a:gd name="connsiteX30" fmla="*/ 1536474 w 1677791"/>
              <a:gd name="connsiteY30" fmla="*/ 203688 h 1486830"/>
              <a:gd name="connsiteX31" fmla="*/ 1579508 w 1677791"/>
              <a:gd name="connsiteY31" fmla="*/ 204324 h 1486830"/>
              <a:gd name="connsiteX32" fmla="*/ 1631907 w 1677791"/>
              <a:gd name="connsiteY32" fmla="*/ 204324 h 1486830"/>
              <a:gd name="connsiteX33" fmla="*/ 1631907 w 1677791"/>
              <a:gd name="connsiteY33" fmla="*/ 205098 h 1486830"/>
              <a:gd name="connsiteX34" fmla="*/ 1677791 w 1677791"/>
              <a:gd name="connsiteY34" fmla="*/ 205776 h 1486830"/>
              <a:gd name="connsiteX35" fmla="*/ 1525738 w 1677791"/>
              <a:gd name="connsiteY35" fmla="*/ 1008764 h 1486830"/>
              <a:gd name="connsiteX36" fmla="*/ 1518818 w 1677791"/>
              <a:gd name="connsiteY36" fmla="*/ 1007409 h 1486830"/>
              <a:gd name="connsiteX37" fmla="*/ 1518818 w 1677791"/>
              <a:gd name="connsiteY37" fmla="*/ 1008764 h 1486830"/>
              <a:gd name="connsiteX38" fmla="*/ 632825 w 1677791"/>
              <a:gd name="connsiteY38" fmla="*/ 1008764 h 1486830"/>
              <a:gd name="connsiteX39" fmla="*/ 668973 w 1677791"/>
              <a:gd name="connsiteY39" fmla="*/ 1108403 h 1486830"/>
              <a:gd name="connsiteX40" fmla="*/ 682149 w 1677791"/>
              <a:gd name="connsiteY40" fmla="*/ 1107074 h 1486830"/>
              <a:gd name="connsiteX41" fmla="*/ 816413 w 1677791"/>
              <a:gd name="connsiteY41" fmla="*/ 1162688 h 1486830"/>
              <a:gd name="connsiteX42" fmla="*/ 853014 w 1677791"/>
              <a:gd name="connsiteY42" fmla="*/ 1216974 h 1486830"/>
              <a:gd name="connsiteX43" fmla="*/ 1119861 w 1677791"/>
              <a:gd name="connsiteY43" fmla="*/ 1216974 h 1486830"/>
              <a:gd name="connsiteX44" fmla="*/ 1156462 w 1677791"/>
              <a:gd name="connsiteY44" fmla="*/ 1162688 h 1486830"/>
              <a:gd name="connsiteX45" fmla="*/ 1290726 w 1677791"/>
              <a:gd name="connsiteY45" fmla="*/ 1107074 h 1486830"/>
              <a:gd name="connsiteX46" fmla="*/ 1480604 w 1677791"/>
              <a:gd name="connsiteY46" fmla="*/ 1296952 h 1486830"/>
              <a:gd name="connsiteX47" fmla="*/ 1290726 w 1677791"/>
              <a:gd name="connsiteY47" fmla="*/ 1486830 h 1486830"/>
              <a:gd name="connsiteX48" fmla="*/ 1115770 w 1677791"/>
              <a:gd name="connsiteY48" fmla="*/ 1370861 h 1486830"/>
              <a:gd name="connsiteX49" fmla="*/ 1113774 w 1677791"/>
              <a:gd name="connsiteY49" fmla="*/ 1360974 h 1486830"/>
              <a:gd name="connsiteX50" fmla="*/ 859102 w 1677791"/>
              <a:gd name="connsiteY50" fmla="*/ 1360974 h 1486830"/>
              <a:gd name="connsiteX51" fmla="*/ 857106 w 1677791"/>
              <a:gd name="connsiteY51" fmla="*/ 1370861 h 1486830"/>
              <a:gd name="connsiteX52" fmla="*/ 682149 w 1677791"/>
              <a:gd name="connsiteY52" fmla="*/ 1486830 h 1486830"/>
              <a:gd name="connsiteX53" fmla="*/ 492271 w 1677791"/>
              <a:gd name="connsiteY53" fmla="*/ 1296952 h 1486830"/>
              <a:gd name="connsiteX54" fmla="*/ 507193 w 1677791"/>
              <a:gd name="connsiteY54" fmla="*/ 1223043 h 1486830"/>
              <a:gd name="connsiteX55" fmla="*/ 539822 w 1677791"/>
              <a:gd name="connsiteY55" fmla="*/ 1174647 h 1486830"/>
              <a:gd name="connsiteX56" fmla="*/ 180691 w 1677791"/>
              <a:gd name="connsiteY56" fmla="*/ 184741 h 1486830"/>
              <a:gd name="connsiteX57" fmla="*/ 0 w 1677791"/>
              <a:gd name="connsiteY57" fmla="*/ 139730 h 1486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677791" h="1486830">
                <a:moveTo>
                  <a:pt x="1290726" y="1211742"/>
                </a:moveTo>
                <a:cubicBezTo>
                  <a:pt x="1255431" y="1211742"/>
                  <a:pt x="1225148" y="1233202"/>
                  <a:pt x="1212213" y="1263785"/>
                </a:cubicBezTo>
                <a:lnTo>
                  <a:pt x="1210535" y="1272092"/>
                </a:lnTo>
                <a:lnTo>
                  <a:pt x="1210535" y="1321812"/>
                </a:lnTo>
                <a:lnTo>
                  <a:pt x="1212213" y="1330120"/>
                </a:lnTo>
                <a:cubicBezTo>
                  <a:pt x="1225148" y="1360703"/>
                  <a:pt x="1255431" y="1382162"/>
                  <a:pt x="1290726" y="1382162"/>
                </a:cubicBezTo>
                <a:cubicBezTo>
                  <a:pt x="1337786" y="1382162"/>
                  <a:pt x="1375936" y="1344012"/>
                  <a:pt x="1375936" y="1296952"/>
                </a:cubicBezTo>
                <a:cubicBezTo>
                  <a:pt x="1375936" y="1249892"/>
                  <a:pt x="1337786" y="1211742"/>
                  <a:pt x="1290726" y="1211742"/>
                </a:cubicBezTo>
                <a:close/>
                <a:moveTo>
                  <a:pt x="682149" y="1211742"/>
                </a:moveTo>
                <a:cubicBezTo>
                  <a:pt x="635089" y="1211742"/>
                  <a:pt x="596939" y="1249892"/>
                  <a:pt x="596939" y="1296952"/>
                </a:cubicBezTo>
                <a:cubicBezTo>
                  <a:pt x="596939" y="1344012"/>
                  <a:pt x="635089" y="1382162"/>
                  <a:pt x="682149" y="1382162"/>
                </a:cubicBezTo>
                <a:cubicBezTo>
                  <a:pt x="729209" y="1382162"/>
                  <a:pt x="767359" y="1344012"/>
                  <a:pt x="767359" y="1296952"/>
                </a:cubicBezTo>
                <a:cubicBezTo>
                  <a:pt x="767359" y="1249892"/>
                  <a:pt x="729209" y="1211742"/>
                  <a:pt x="682149" y="1211742"/>
                </a:cubicBezTo>
                <a:close/>
                <a:moveTo>
                  <a:pt x="1392841" y="640871"/>
                </a:moveTo>
                <a:lnTo>
                  <a:pt x="1360870" y="788070"/>
                </a:lnTo>
                <a:lnTo>
                  <a:pt x="625002" y="791267"/>
                </a:lnTo>
                <a:lnTo>
                  <a:pt x="577044" y="650464"/>
                </a:lnTo>
                <a:close/>
                <a:moveTo>
                  <a:pt x="1444679" y="433897"/>
                </a:moveTo>
                <a:lnTo>
                  <a:pt x="1406313" y="574698"/>
                </a:lnTo>
                <a:lnTo>
                  <a:pt x="543426" y="584292"/>
                </a:lnTo>
                <a:lnTo>
                  <a:pt x="492271" y="437094"/>
                </a:lnTo>
                <a:close/>
                <a:moveTo>
                  <a:pt x="393221" y="348324"/>
                </a:moveTo>
                <a:lnTo>
                  <a:pt x="580583" y="864764"/>
                </a:lnTo>
                <a:lnTo>
                  <a:pt x="1407174" y="864764"/>
                </a:lnTo>
                <a:lnTo>
                  <a:pt x="1508184" y="348324"/>
                </a:lnTo>
                <a:close/>
                <a:moveTo>
                  <a:pt x="34808" y="0"/>
                </a:moveTo>
                <a:lnTo>
                  <a:pt x="294110" y="64594"/>
                </a:lnTo>
                <a:lnTo>
                  <a:pt x="292553" y="70844"/>
                </a:lnTo>
                <a:lnTo>
                  <a:pt x="340979" y="204324"/>
                </a:lnTo>
                <a:lnTo>
                  <a:pt x="1536349" y="204324"/>
                </a:lnTo>
                <a:lnTo>
                  <a:pt x="1536474" y="203688"/>
                </a:lnTo>
                <a:lnTo>
                  <a:pt x="1579508" y="204324"/>
                </a:lnTo>
                <a:lnTo>
                  <a:pt x="1631907" y="204324"/>
                </a:lnTo>
                <a:lnTo>
                  <a:pt x="1631907" y="205098"/>
                </a:lnTo>
                <a:lnTo>
                  <a:pt x="1677791" y="205776"/>
                </a:lnTo>
                <a:lnTo>
                  <a:pt x="1525738" y="1008764"/>
                </a:lnTo>
                <a:lnTo>
                  <a:pt x="1518818" y="1007409"/>
                </a:lnTo>
                <a:lnTo>
                  <a:pt x="1518818" y="1008764"/>
                </a:lnTo>
                <a:lnTo>
                  <a:pt x="632825" y="1008764"/>
                </a:lnTo>
                <a:lnTo>
                  <a:pt x="668973" y="1108403"/>
                </a:lnTo>
                <a:lnTo>
                  <a:pt x="682149" y="1107074"/>
                </a:lnTo>
                <a:cubicBezTo>
                  <a:pt x="734583" y="1107074"/>
                  <a:pt x="782052" y="1128327"/>
                  <a:pt x="816413" y="1162688"/>
                </a:cubicBezTo>
                <a:lnTo>
                  <a:pt x="853014" y="1216974"/>
                </a:lnTo>
                <a:lnTo>
                  <a:pt x="1119861" y="1216974"/>
                </a:lnTo>
                <a:lnTo>
                  <a:pt x="1156462" y="1162688"/>
                </a:lnTo>
                <a:cubicBezTo>
                  <a:pt x="1190823" y="1128327"/>
                  <a:pt x="1238293" y="1107074"/>
                  <a:pt x="1290726" y="1107074"/>
                </a:cubicBezTo>
                <a:cubicBezTo>
                  <a:pt x="1395593" y="1107074"/>
                  <a:pt x="1480604" y="1192085"/>
                  <a:pt x="1480604" y="1296952"/>
                </a:cubicBezTo>
                <a:cubicBezTo>
                  <a:pt x="1480604" y="1401819"/>
                  <a:pt x="1395593" y="1486830"/>
                  <a:pt x="1290726" y="1486830"/>
                </a:cubicBezTo>
                <a:cubicBezTo>
                  <a:pt x="1212076" y="1486830"/>
                  <a:pt x="1144595" y="1439012"/>
                  <a:pt x="1115770" y="1370861"/>
                </a:cubicBezTo>
                <a:lnTo>
                  <a:pt x="1113774" y="1360974"/>
                </a:lnTo>
                <a:lnTo>
                  <a:pt x="859102" y="1360974"/>
                </a:lnTo>
                <a:lnTo>
                  <a:pt x="857106" y="1370861"/>
                </a:lnTo>
                <a:cubicBezTo>
                  <a:pt x="828281" y="1439012"/>
                  <a:pt x="760800" y="1486830"/>
                  <a:pt x="682149" y="1486830"/>
                </a:cubicBezTo>
                <a:cubicBezTo>
                  <a:pt x="577282" y="1486830"/>
                  <a:pt x="492271" y="1401819"/>
                  <a:pt x="492271" y="1296952"/>
                </a:cubicBezTo>
                <a:cubicBezTo>
                  <a:pt x="492271" y="1270736"/>
                  <a:pt x="497584" y="1245760"/>
                  <a:pt x="507193" y="1223043"/>
                </a:cubicBezTo>
                <a:lnTo>
                  <a:pt x="539822" y="1174647"/>
                </a:lnTo>
                <a:lnTo>
                  <a:pt x="180691" y="184741"/>
                </a:lnTo>
                <a:lnTo>
                  <a:pt x="0" y="1397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911C3C1-CA76-4A57-A87F-B2341F4E66F2}"/>
              </a:ext>
            </a:extLst>
          </p:cNvPr>
          <p:cNvGrpSpPr/>
          <p:nvPr/>
        </p:nvGrpSpPr>
        <p:grpSpPr>
          <a:xfrm>
            <a:off x="114808" y="2146965"/>
            <a:ext cx="3921982" cy="3410516"/>
            <a:chOff x="323529" y="2145621"/>
            <a:chExt cx="3921982" cy="3410516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6AAD39F2-B592-4BFB-90A6-F0AA3EE8C941}"/>
                </a:ext>
              </a:extLst>
            </p:cNvPr>
            <p:cNvSpPr/>
            <p:nvPr/>
          </p:nvSpPr>
          <p:spPr>
            <a:xfrm>
              <a:off x="2106746" y="2145621"/>
              <a:ext cx="2138765" cy="2589253"/>
            </a:xfrm>
            <a:custGeom>
              <a:avLst/>
              <a:gdLst>
                <a:gd name="connsiteX0" fmla="*/ 2660333 w 2715559"/>
                <a:gd name="connsiteY0" fmla="*/ 1901649 h 3287536"/>
                <a:gd name="connsiteX1" fmla="*/ 2655570 w 2715559"/>
                <a:gd name="connsiteY1" fmla="*/ 1765441 h 3287536"/>
                <a:gd name="connsiteX2" fmla="*/ 2713672 w 2715559"/>
                <a:gd name="connsiteY2" fmla="*/ 1554939 h 3287536"/>
                <a:gd name="connsiteX3" fmla="*/ 2673668 w 2715559"/>
                <a:gd name="connsiteY3" fmla="*/ 1450164 h 3287536"/>
                <a:gd name="connsiteX4" fmla="*/ 2648903 w 2715559"/>
                <a:gd name="connsiteY4" fmla="*/ 1334911 h 3287536"/>
                <a:gd name="connsiteX5" fmla="*/ 2655570 w 2715559"/>
                <a:gd name="connsiteY5" fmla="*/ 1231089 h 3287536"/>
                <a:gd name="connsiteX6" fmla="*/ 2480310 w 2715559"/>
                <a:gd name="connsiteY6" fmla="*/ 1001536 h 3287536"/>
                <a:gd name="connsiteX7" fmla="*/ 1182052 w 2715559"/>
                <a:gd name="connsiteY7" fmla="*/ 964389 h 3287536"/>
                <a:gd name="connsiteX8" fmla="*/ 886777 w 2715559"/>
                <a:gd name="connsiteY8" fmla="*/ 993916 h 3287536"/>
                <a:gd name="connsiteX9" fmla="*/ 865823 w 2715559"/>
                <a:gd name="connsiteY9" fmla="*/ 979629 h 3287536"/>
                <a:gd name="connsiteX10" fmla="*/ 901065 w 2715559"/>
                <a:gd name="connsiteY10" fmla="*/ 824371 h 3287536"/>
                <a:gd name="connsiteX11" fmla="*/ 973455 w 2715559"/>
                <a:gd name="connsiteY11" fmla="*/ 680544 h 3287536"/>
                <a:gd name="connsiteX12" fmla="*/ 973455 w 2715559"/>
                <a:gd name="connsiteY12" fmla="*/ 680544 h 3287536"/>
                <a:gd name="connsiteX13" fmla="*/ 985838 w 2715559"/>
                <a:gd name="connsiteY13" fmla="*/ 133809 h 3287536"/>
                <a:gd name="connsiteX14" fmla="*/ 1012508 w 2715559"/>
                <a:gd name="connsiteY14" fmla="*/ 103329 h 3287536"/>
                <a:gd name="connsiteX15" fmla="*/ 983933 w 2715559"/>
                <a:gd name="connsiteY15" fmla="*/ 57609 h 3287536"/>
                <a:gd name="connsiteX16" fmla="*/ 784860 w 2715559"/>
                <a:gd name="connsiteY16" fmla="*/ 42369 h 3287536"/>
                <a:gd name="connsiteX17" fmla="*/ 716280 w 2715559"/>
                <a:gd name="connsiteY17" fmla="*/ 156669 h 3287536"/>
                <a:gd name="connsiteX18" fmla="*/ 649605 w 2715559"/>
                <a:gd name="connsiteY18" fmla="*/ 318594 h 3287536"/>
                <a:gd name="connsiteX19" fmla="*/ 258127 w 2715559"/>
                <a:gd name="connsiteY19" fmla="*/ 921526 h 3287536"/>
                <a:gd name="connsiteX20" fmla="*/ 160020 w 2715559"/>
                <a:gd name="connsiteY20" fmla="*/ 1078689 h 3287536"/>
                <a:gd name="connsiteX21" fmla="*/ 40005 w 2715559"/>
                <a:gd name="connsiteY21" fmla="*/ 1474929 h 3287536"/>
                <a:gd name="connsiteX22" fmla="*/ 0 w 2715559"/>
                <a:gd name="connsiteY22" fmla="*/ 1522554 h 3287536"/>
                <a:gd name="connsiteX23" fmla="*/ 3810 w 2715559"/>
                <a:gd name="connsiteY23" fmla="*/ 1534936 h 3287536"/>
                <a:gd name="connsiteX24" fmla="*/ 303848 w 2715559"/>
                <a:gd name="connsiteY24" fmla="*/ 2331226 h 3287536"/>
                <a:gd name="connsiteX25" fmla="*/ 664845 w 2715559"/>
                <a:gd name="connsiteY25" fmla="*/ 3287536 h 3287536"/>
                <a:gd name="connsiteX26" fmla="*/ 701040 w 2715559"/>
                <a:gd name="connsiteY26" fmla="*/ 3279916 h 3287536"/>
                <a:gd name="connsiteX27" fmla="*/ 992505 w 2715559"/>
                <a:gd name="connsiteY27" fmla="*/ 3169426 h 3287536"/>
                <a:gd name="connsiteX28" fmla="*/ 1344930 w 2715559"/>
                <a:gd name="connsiteY28" fmla="*/ 3009406 h 3287536"/>
                <a:gd name="connsiteX29" fmla="*/ 2436495 w 2715559"/>
                <a:gd name="connsiteY29" fmla="*/ 2568399 h 3287536"/>
                <a:gd name="connsiteX30" fmla="*/ 2579370 w 2715559"/>
                <a:gd name="connsiteY30" fmla="*/ 2518869 h 3287536"/>
                <a:gd name="connsiteX31" fmla="*/ 2651760 w 2715559"/>
                <a:gd name="connsiteY31" fmla="*/ 2436001 h 3287536"/>
                <a:gd name="connsiteX32" fmla="*/ 2594610 w 2715559"/>
                <a:gd name="connsiteY32" fmla="*/ 2215974 h 3287536"/>
                <a:gd name="connsiteX33" fmla="*/ 2700338 w 2715559"/>
                <a:gd name="connsiteY33" fmla="*/ 2056906 h 3287536"/>
                <a:gd name="connsiteX34" fmla="*/ 2660333 w 2715559"/>
                <a:gd name="connsiteY34" fmla="*/ 1901649 h 328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715559" h="3287536">
                  <a:moveTo>
                    <a:pt x="2660333" y="1901649"/>
                  </a:moveTo>
                  <a:cubicBezTo>
                    <a:pt x="2630805" y="1854024"/>
                    <a:pt x="2619375" y="1812114"/>
                    <a:pt x="2655570" y="1765441"/>
                  </a:cubicBezTo>
                  <a:cubicBezTo>
                    <a:pt x="2695575" y="1700671"/>
                    <a:pt x="2723197" y="1633044"/>
                    <a:pt x="2713672" y="1554939"/>
                  </a:cubicBezTo>
                  <a:cubicBezTo>
                    <a:pt x="2707005" y="1506361"/>
                    <a:pt x="2686050" y="1459689"/>
                    <a:pt x="2673668" y="1450164"/>
                  </a:cubicBezTo>
                  <a:cubicBezTo>
                    <a:pt x="2630805" y="1418731"/>
                    <a:pt x="2627947" y="1379679"/>
                    <a:pt x="2648903" y="1334911"/>
                  </a:cubicBezTo>
                  <a:cubicBezTo>
                    <a:pt x="2663190" y="1310146"/>
                    <a:pt x="2662238" y="1257759"/>
                    <a:pt x="2655570" y="1231089"/>
                  </a:cubicBezTo>
                  <a:cubicBezTo>
                    <a:pt x="2627947" y="1131076"/>
                    <a:pt x="2575560" y="1050114"/>
                    <a:pt x="2480310" y="1001536"/>
                  </a:cubicBezTo>
                  <a:cubicBezTo>
                    <a:pt x="2211705" y="870091"/>
                    <a:pt x="1816418" y="870091"/>
                    <a:pt x="1182052" y="964389"/>
                  </a:cubicBezTo>
                  <a:cubicBezTo>
                    <a:pt x="1154430" y="977724"/>
                    <a:pt x="998220" y="981534"/>
                    <a:pt x="886777" y="993916"/>
                  </a:cubicBezTo>
                  <a:cubicBezTo>
                    <a:pt x="867727" y="995821"/>
                    <a:pt x="863918" y="996774"/>
                    <a:pt x="865823" y="979629"/>
                  </a:cubicBezTo>
                  <a:cubicBezTo>
                    <a:pt x="871538" y="927241"/>
                    <a:pt x="869633" y="873901"/>
                    <a:pt x="901065" y="824371"/>
                  </a:cubicBezTo>
                  <a:cubicBezTo>
                    <a:pt x="929640" y="779604"/>
                    <a:pt x="949643" y="729121"/>
                    <a:pt x="973455" y="680544"/>
                  </a:cubicBezTo>
                  <a:cubicBezTo>
                    <a:pt x="973455" y="680544"/>
                    <a:pt x="973455" y="680544"/>
                    <a:pt x="973455" y="680544"/>
                  </a:cubicBezTo>
                  <a:cubicBezTo>
                    <a:pt x="978218" y="498616"/>
                    <a:pt x="982027" y="315736"/>
                    <a:pt x="985838" y="133809"/>
                  </a:cubicBezTo>
                  <a:cubicBezTo>
                    <a:pt x="985838" y="112854"/>
                    <a:pt x="990600" y="101424"/>
                    <a:pt x="1012508" y="103329"/>
                  </a:cubicBezTo>
                  <a:cubicBezTo>
                    <a:pt x="1002983" y="88089"/>
                    <a:pt x="995363" y="71896"/>
                    <a:pt x="983933" y="57609"/>
                  </a:cubicBezTo>
                  <a:cubicBezTo>
                    <a:pt x="929640" y="-12876"/>
                    <a:pt x="848677" y="-19544"/>
                    <a:pt x="784860" y="42369"/>
                  </a:cubicBezTo>
                  <a:cubicBezTo>
                    <a:pt x="751523" y="74754"/>
                    <a:pt x="729615" y="112854"/>
                    <a:pt x="716280" y="156669"/>
                  </a:cubicBezTo>
                  <a:cubicBezTo>
                    <a:pt x="698183" y="211914"/>
                    <a:pt x="681990" y="269064"/>
                    <a:pt x="649605" y="318594"/>
                  </a:cubicBezTo>
                  <a:cubicBezTo>
                    <a:pt x="519113" y="519571"/>
                    <a:pt x="387667" y="719596"/>
                    <a:pt x="258127" y="921526"/>
                  </a:cubicBezTo>
                  <a:cubicBezTo>
                    <a:pt x="224790" y="972961"/>
                    <a:pt x="182880" y="1020586"/>
                    <a:pt x="160020" y="1078689"/>
                  </a:cubicBezTo>
                  <a:cubicBezTo>
                    <a:pt x="109538" y="1207276"/>
                    <a:pt x="78105" y="1342531"/>
                    <a:pt x="40005" y="1474929"/>
                  </a:cubicBezTo>
                  <a:cubicBezTo>
                    <a:pt x="33338" y="1497789"/>
                    <a:pt x="26670" y="1517791"/>
                    <a:pt x="0" y="1522554"/>
                  </a:cubicBezTo>
                  <a:cubicBezTo>
                    <a:pt x="953" y="1526364"/>
                    <a:pt x="1905" y="1531126"/>
                    <a:pt x="3810" y="1534936"/>
                  </a:cubicBezTo>
                  <a:cubicBezTo>
                    <a:pt x="103823" y="1800684"/>
                    <a:pt x="203835" y="2065479"/>
                    <a:pt x="303848" y="2331226"/>
                  </a:cubicBezTo>
                  <a:cubicBezTo>
                    <a:pt x="423863" y="2650314"/>
                    <a:pt x="544830" y="2968449"/>
                    <a:pt x="664845" y="3287536"/>
                  </a:cubicBezTo>
                  <a:cubicBezTo>
                    <a:pt x="677227" y="3284679"/>
                    <a:pt x="688658" y="3282774"/>
                    <a:pt x="701040" y="3279916"/>
                  </a:cubicBezTo>
                  <a:cubicBezTo>
                    <a:pt x="801052" y="3250389"/>
                    <a:pt x="896302" y="3208479"/>
                    <a:pt x="992505" y="3169426"/>
                  </a:cubicBezTo>
                  <a:cubicBezTo>
                    <a:pt x="1109663" y="3121801"/>
                    <a:pt x="1229677" y="3062746"/>
                    <a:pt x="1344930" y="3009406"/>
                  </a:cubicBezTo>
                  <a:cubicBezTo>
                    <a:pt x="1480185" y="2930349"/>
                    <a:pt x="2380298" y="2584591"/>
                    <a:pt x="2436495" y="2568399"/>
                  </a:cubicBezTo>
                  <a:cubicBezTo>
                    <a:pt x="2484120" y="2551254"/>
                    <a:pt x="2536508" y="2534109"/>
                    <a:pt x="2579370" y="2518869"/>
                  </a:cubicBezTo>
                  <a:cubicBezTo>
                    <a:pt x="2617470" y="2505534"/>
                    <a:pt x="2642235" y="2476959"/>
                    <a:pt x="2651760" y="2436001"/>
                  </a:cubicBezTo>
                  <a:cubicBezTo>
                    <a:pt x="2670810" y="2353134"/>
                    <a:pt x="2670810" y="2275029"/>
                    <a:pt x="2594610" y="2215974"/>
                  </a:cubicBezTo>
                  <a:cubicBezTo>
                    <a:pt x="2682240" y="2173111"/>
                    <a:pt x="2707958" y="2135964"/>
                    <a:pt x="2700338" y="2056906"/>
                  </a:cubicBezTo>
                  <a:cubicBezTo>
                    <a:pt x="2696528" y="2003566"/>
                    <a:pt x="2688908" y="1947369"/>
                    <a:pt x="2660333" y="1901649"/>
                  </a:cubicBezTo>
                  <a:close/>
                </a:path>
              </a:pathLst>
            </a:custGeom>
            <a:solidFill>
              <a:srgbClr val="FDCBA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5718C3C-9856-4982-98AE-EF1C5ED26BA9}"/>
                </a:ext>
              </a:extLst>
            </p:cNvPr>
            <p:cNvSpPr/>
            <p:nvPr/>
          </p:nvSpPr>
          <p:spPr>
            <a:xfrm>
              <a:off x="323529" y="3326227"/>
              <a:ext cx="2345807" cy="2229910"/>
            </a:xfrm>
            <a:custGeom>
              <a:avLst/>
              <a:gdLst>
                <a:gd name="connsiteX0" fmla="*/ 2219357 w 2978438"/>
                <a:gd name="connsiteY0" fmla="*/ 5459 h 2831285"/>
                <a:gd name="connsiteX1" fmla="*/ 2265077 w 2978438"/>
                <a:gd name="connsiteY1" fmla="*/ 24509 h 2831285"/>
                <a:gd name="connsiteX2" fmla="*/ 2973737 w 2978438"/>
                <a:gd name="connsiteY2" fmla="*/ 1905696 h 2831285"/>
                <a:gd name="connsiteX3" fmla="*/ 2957544 w 2978438"/>
                <a:gd name="connsiteY3" fmla="*/ 1943796 h 2831285"/>
                <a:gd name="connsiteX4" fmla="*/ 627729 w 2978438"/>
                <a:gd name="connsiteY4" fmla="*/ 2822954 h 2831285"/>
                <a:gd name="connsiteX5" fmla="*/ 588677 w 2978438"/>
                <a:gd name="connsiteY5" fmla="*/ 2828669 h 2831285"/>
                <a:gd name="connsiteX6" fmla="*/ 361029 w 2978438"/>
                <a:gd name="connsiteY6" fmla="*/ 2400996 h 2831285"/>
                <a:gd name="connsiteX7" fmla="*/ 126714 w 2978438"/>
                <a:gd name="connsiteY7" fmla="*/ 1732341 h 2831285"/>
                <a:gd name="connsiteX8" fmla="*/ 36226 w 2978438"/>
                <a:gd name="connsiteY8" fmla="*/ 1268474 h 2831285"/>
                <a:gd name="connsiteX9" fmla="*/ 31 w 2978438"/>
                <a:gd name="connsiteY9" fmla="*/ 826514 h 2831285"/>
                <a:gd name="connsiteX10" fmla="*/ 7651 w 2978438"/>
                <a:gd name="connsiteY10" fmla="*/ 794129 h 2831285"/>
                <a:gd name="connsiteX11" fmla="*/ 40989 w 2978438"/>
                <a:gd name="connsiteY11" fmla="*/ 773173 h 2831285"/>
                <a:gd name="connsiteX12" fmla="*/ 2219357 w 2978438"/>
                <a:gd name="connsiteY12" fmla="*/ 5459 h 283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78438" h="2831285">
                  <a:moveTo>
                    <a:pt x="2219357" y="5459"/>
                  </a:moveTo>
                  <a:cubicBezTo>
                    <a:pt x="2244122" y="-4066"/>
                    <a:pt x="2258409" y="-3114"/>
                    <a:pt x="2265077" y="24509"/>
                  </a:cubicBezTo>
                  <a:cubicBezTo>
                    <a:pt x="2275554" y="32129"/>
                    <a:pt x="2957544" y="1867596"/>
                    <a:pt x="2973737" y="1905696"/>
                  </a:cubicBezTo>
                  <a:cubicBezTo>
                    <a:pt x="2982309" y="1926651"/>
                    <a:pt x="2980404" y="1935224"/>
                    <a:pt x="2957544" y="1943796"/>
                  </a:cubicBezTo>
                  <a:cubicBezTo>
                    <a:pt x="2807049" y="1998089"/>
                    <a:pt x="850614" y="2742944"/>
                    <a:pt x="627729" y="2822954"/>
                  </a:cubicBezTo>
                  <a:cubicBezTo>
                    <a:pt x="615347" y="2827716"/>
                    <a:pt x="602964" y="2835336"/>
                    <a:pt x="588677" y="2828669"/>
                  </a:cubicBezTo>
                  <a:cubicBezTo>
                    <a:pt x="504857" y="2690556"/>
                    <a:pt x="427704" y="2548634"/>
                    <a:pt x="361029" y="2400996"/>
                  </a:cubicBezTo>
                  <a:cubicBezTo>
                    <a:pt x="263874" y="2184779"/>
                    <a:pt x="184816" y="1962846"/>
                    <a:pt x="126714" y="1732341"/>
                  </a:cubicBezTo>
                  <a:cubicBezTo>
                    <a:pt x="87661" y="1578989"/>
                    <a:pt x="57181" y="1423731"/>
                    <a:pt x="36226" y="1268474"/>
                  </a:cubicBezTo>
                  <a:cubicBezTo>
                    <a:pt x="20986" y="1158936"/>
                    <a:pt x="31" y="863661"/>
                    <a:pt x="31" y="826514"/>
                  </a:cubicBezTo>
                  <a:cubicBezTo>
                    <a:pt x="31" y="815084"/>
                    <a:pt x="-921" y="803654"/>
                    <a:pt x="7651" y="794129"/>
                  </a:cubicBezTo>
                  <a:cubicBezTo>
                    <a:pt x="14319" y="779841"/>
                    <a:pt x="28606" y="777936"/>
                    <a:pt x="40989" y="773173"/>
                  </a:cubicBezTo>
                  <a:cubicBezTo>
                    <a:pt x="314357" y="675066"/>
                    <a:pt x="2105057" y="48321"/>
                    <a:pt x="2219357" y="545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461E439-CDC9-455F-B09D-0F9E57027DA9}"/>
              </a:ext>
            </a:extLst>
          </p:cNvPr>
          <p:cNvGrpSpPr/>
          <p:nvPr/>
        </p:nvGrpSpPr>
        <p:grpSpPr>
          <a:xfrm>
            <a:off x="2624191" y="2218581"/>
            <a:ext cx="1264088" cy="2320350"/>
            <a:chOff x="2832912" y="2217237"/>
            <a:chExt cx="1264088" cy="2320350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B25CB41-4E5E-4EA1-9874-A3CB5EBAF68B}"/>
                </a:ext>
              </a:extLst>
            </p:cNvPr>
            <p:cNvSpPr/>
            <p:nvPr/>
          </p:nvSpPr>
          <p:spPr>
            <a:xfrm>
              <a:off x="2832912" y="2217237"/>
              <a:ext cx="1264088" cy="2320350"/>
            </a:xfrm>
            <a:custGeom>
              <a:avLst/>
              <a:gdLst>
                <a:gd name="connsiteX0" fmla="*/ 1460199 w 1604995"/>
                <a:gd name="connsiteY0" fmla="*/ 2946099 h 2946115"/>
                <a:gd name="connsiteX1" fmla="*/ 92409 w 1604995"/>
                <a:gd name="connsiteY1" fmla="*/ 2921334 h 2946115"/>
                <a:gd name="connsiteX2" fmla="*/ 16 w 1604995"/>
                <a:gd name="connsiteY2" fmla="*/ 2825131 h 2946115"/>
                <a:gd name="connsiteX3" fmla="*/ 48594 w 1604995"/>
                <a:gd name="connsiteY3" fmla="*/ 92409 h 2946115"/>
                <a:gd name="connsiteX4" fmla="*/ 144796 w 1604995"/>
                <a:gd name="connsiteY4" fmla="*/ 16 h 2946115"/>
                <a:gd name="connsiteX5" fmla="*/ 1512586 w 1604995"/>
                <a:gd name="connsiteY5" fmla="*/ 24781 h 2946115"/>
                <a:gd name="connsiteX6" fmla="*/ 1604979 w 1604995"/>
                <a:gd name="connsiteY6" fmla="*/ 120984 h 2946115"/>
                <a:gd name="connsiteX7" fmla="*/ 1555449 w 1604995"/>
                <a:gd name="connsiteY7" fmla="*/ 2853706 h 2946115"/>
                <a:gd name="connsiteX8" fmla="*/ 1460199 w 1604995"/>
                <a:gd name="connsiteY8" fmla="*/ 2946099 h 2946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4995" h="2946115">
                  <a:moveTo>
                    <a:pt x="1460199" y="2946099"/>
                  </a:moveTo>
                  <a:lnTo>
                    <a:pt x="92409" y="2921334"/>
                  </a:lnTo>
                  <a:cubicBezTo>
                    <a:pt x="40021" y="2920381"/>
                    <a:pt x="-936" y="2877519"/>
                    <a:pt x="16" y="2825131"/>
                  </a:cubicBezTo>
                  <a:lnTo>
                    <a:pt x="48594" y="92409"/>
                  </a:lnTo>
                  <a:cubicBezTo>
                    <a:pt x="49546" y="40021"/>
                    <a:pt x="92409" y="-936"/>
                    <a:pt x="144796" y="16"/>
                  </a:cubicBezTo>
                  <a:lnTo>
                    <a:pt x="1512586" y="24781"/>
                  </a:lnTo>
                  <a:cubicBezTo>
                    <a:pt x="1564974" y="25734"/>
                    <a:pt x="1605931" y="68596"/>
                    <a:pt x="1604979" y="120984"/>
                  </a:cubicBezTo>
                  <a:lnTo>
                    <a:pt x="1555449" y="2853706"/>
                  </a:lnTo>
                  <a:cubicBezTo>
                    <a:pt x="1554496" y="2906094"/>
                    <a:pt x="1511634" y="2947051"/>
                    <a:pt x="1460199" y="294609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F60C86F-FED4-4C09-9FA2-43EF6A6BDCB5}"/>
                </a:ext>
              </a:extLst>
            </p:cNvPr>
            <p:cNvSpPr/>
            <p:nvPr/>
          </p:nvSpPr>
          <p:spPr>
            <a:xfrm>
              <a:off x="2912444" y="2446057"/>
              <a:ext cx="1099772" cy="1786191"/>
            </a:xfrm>
            <a:custGeom>
              <a:avLst/>
              <a:gdLst>
                <a:gd name="connsiteX0" fmla="*/ 1320165 w 1396365"/>
                <a:gd name="connsiteY0" fmla="*/ 2267903 h 2267902"/>
                <a:gd name="connsiteX1" fmla="*/ 36195 w 1396365"/>
                <a:gd name="connsiteY1" fmla="*/ 2245043 h 2267902"/>
                <a:gd name="connsiteX2" fmla="*/ 0 w 1396365"/>
                <a:gd name="connsiteY2" fmla="*/ 2207895 h 2267902"/>
                <a:gd name="connsiteX3" fmla="*/ 39053 w 1396365"/>
                <a:gd name="connsiteY3" fmla="*/ 36195 h 2267902"/>
                <a:gd name="connsiteX4" fmla="*/ 76200 w 1396365"/>
                <a:gd name="connsiteY4" fmla="*/ 0 h 2267902"/>
                <a:gd name="connsiteX5" fmla="*/ 1360170 w 1396365"/>
                <a:gd name="connsiteY5" fmla="*/ 22860 h 2267902"/>
                <a:gd name="connsiteX6" fmla="*/ 1396365 w 1396365"/>
                <a:gd name="connsiteY6" fmla="*/ 60007 h 2267902"/>
                <a:gd name="connsiteX7" fmla="*/ 1357313 w 1396365"/>
                <a:gd name="connsiteY7" fmla="*/ 2231708 h 2267902"/>
                <a:gd name="connsiteX8" fmla="*/ 1320165 w 1396365"/>
                <a:gd name="connsiteY8" fmla="*/ 2267903 h 2267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6365" h="2267902">
                  <a:moveTo>
                    <a:pt x="1320165" y="2267903"/>
                  </a:moveTo>
                  <a:lnTo>
                    <a:pt x="36195" y="2245043"/>
                  </a:lnTo>
                  <a:cubicBezTo>
                    <a:pt x="16192" y="2245043"/>
                    <a:pt x="0" y="2227897"/>
                    <a:pt x="0" y="2207895"/>
                  </a:cubicBezTo>
                  <a:lnTo>
                    <a:pt x="39053" y="36195"/>
                  </a:lnTo>
                  <a:cubicBezTo>
                    <a:pt x="39053" y="16192"/>
                    <a:pt x="56197" y="0"/>
                    <a:pt x="76200" y="0"/>
                  </a:cubicBezTo>
                  <a:lnTo>
                    <a:pt x="1360170" y="22860"/>
                  </a:lnTo>
                  <a:cubicBezTo>
                    <a:pt x="1380173" y="22860"/>
                    <a:pt x="1396365" y="40005"/>
                    <a:pt x="1396365" y="60007"/>
                  </a:cubicBezTo>
                  <a:lnTo>
                    <a:pt x="1357313" y="2231708"/>
                  </a:lnTo>
                  <a:cubicBezTo>
                    <a:pt x="1356360" y="2251710"/>
                    <a:pt x="1340167" y="2267903"/>
                    <a:pt x="1320165" y="2267903"/>
                  </a:cubicBezTo>
                  <a:close/>
                </a:path>
              </a:pathLst>
            </a:custGeom>
            <a:solidFill>
              <a:srgbClr val="CDFE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7CC7365-05EA-4AAC-8024-63D2AFB71116}"/>
                </a:ext>
              </a:extLst>
            </p:cNvPr>
            <p:cNvGrpSpPr/>
            <p:nvPr/>
          </p:nvGrpSpPr>
          <p:grpSpPr>
            <a:xfrm>
              <a:off x="3349795" y="3780629"/>
              <a:ext cx="224346" cy="223572"/>
              <a:chOff x="3349795" y="3780629"/>
              <a:chExt cx="224346" cy="223572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C57D9E7E-D663-432D-9988-EFF75E117503}"/>
                  </a:ext>
                </a:extLst>
              </p:cNvPr>
              <p:cNvSpPr/>
              <p:nvPr/>
            </p:nvSpPr>
            <p:spPr>
              <a:xfrm>
                <a:off x="3349795" y="3780629"/>
                <a:ext cx="224346" cy="223572"/>
              </a:xfrm>
              <a:custGeom>
                <a:avLst/>
                <a:gdLst>
                  <a:gd name="connsiteX0" fmla="*/ 11 w 284849"/>
                  <a:gd name="connsiteY0" fmla="*/ 139076 h 283866"/>
                  <a:gd name="connsiteX1" fmla="*/ 142886 w 284849"/>
                  <a:gd name="connsiteY1" fmla="*/ 11 h 283866"/>
                  <a:gd name="connsiteX2" fmla="*/ 284808 w 284849"/>
                  <a:gd name="connsiteY2" fmla="*/ 143838 h 283866"/>
                  <a:gd name="connsiteX3" fmla="*/ 140981 w 284849"/>
                  <a:gd name="connsiteY3" fmla="*/ 283856 h 283866"/>
                  <a:gd name="connsiteX4" fmla="*/ 11 w 284849"/>
                  <a:gd name="connsiteY4" fmla="*/ 139076 h 283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4849" h="283866">
                    <a:moveTo>
                      <a:pt x="11" y="139076"/>
                    </a:moveTo>
                    <a:cubicBezTo>
                      <a:pt x="963" y="60019"/>
                      <a:pt x="62876" y="-942"/>
                      <a:pt x="142886" y="11"/>
                    </a:cubicBezTo>
                    <a:cubicBezTo>
                      <a:pt x="222896" y="11"/>
                      <a:pt x="286713" y="65733"/>
                      <a:pt x="284808" y="143838"/>
                    </a:cubicBezTo>
                    <a:cubicBezTo>
                      <a:pt x="282903" y="220991"/>
                      <a:pt x="218133" y="284808"/>
                      <a:pt x="140981" y="283856"/>
                    </a:cubicBezTo>
                    <a:cubicBezTo>
                      <a:pt x="61923" y="282903"/>
                      <a:pt x="-942" y="219086"/>
                      <a:pt x="11" y="13907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05C6D637-5E4D-44A1-B102-7A2157DA9AA7}"/>
                  </a:ext>
                </a:extLst>
              </p:cNvPr>
              <p:cNvSpPr/>
              <p:nvPr/>
            </p:nvSpPr>
            <p:spPr>
              <a:xfrm>
                <a:off x="3420299" y="3850404"/>
                <a:ext cx="81041" cy="81793"/>
              </a:xfrm>
              <a:custGeom>
                <a:avLst/>
                <a:gdLst>
                  <a:gd name="connsiteX0" fmla="*/ 102898 w 102897"/>
                  <a:gd name="connsiteY0" fmla="*/ 51435 h 103851"/>
                  <a:gd name="connsiteX1" fmla="*/ 53368 w 102897"/>
                  <a:gd name="connsiteY1" fmla="*/ 103822 h 103851"/>
                  <a:gd name="connsiteX2" fmla="*/ 28 w 102897"/>
                  <a:gd name="connsiteY2" fmla="*/ 54292 h 103851"/>
                  <a:gd name="connsiteX3" fmla="*/ 51463 w 102897"/>
                  <a:gd name="connsiteY3" fmla="*/ 0 h 103851"/>
                  <a:gd name="connsiteX4" fmla="*/ 102898 w 102897"/>
                  <a:gd name="connsiteY4" fmla="*/ 51435 h 103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897" h="103851">
                    <a:moveTo>
                      <a:pt x="102898" y="51435"/>
                    </a:moveTo>
                    <a:cubicBezTo>
                      <a:pt x="102898" y="80010"/>
                      <a:pt x="81943" y="102870"/>
                      <a:pt x="53368" y="103822"/>
                    </a:cubicBezTo>
                    <a:cubicBezTo>
                      <a:pt x="25745" y="104775"/>
                      <a:pt x="1933" y="81915"/>
                      <a:pt x="28" y="54292"/>
                    </a:cubicBezTo>
                    <a:cubicBezTo>
                      <a:pt x="-925" y="24765"/>
                      <a:pt x="22888" y="0"/>
                      <a:pt x="51463" y="0"/>
                    </a:cubicBezTo>
                    <a:cubicBezTo>
                      <a:pt x="79085" y="0"/>
                      <a:pt x="102898" y="23813"/>
                      <a:pt x="102898" y="51435"/>
                    </a:cubicBezTo>
                    <a:close/>
                  </a:path>
                </a:pathLst>
              </a:custGeom>
              <a:solidFill>
                <a:srgbClr val="FCFCF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Business Objectives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7C5337F-9915-4CC8-B3F5-F89A222C6E02}"/>
              </a:ext>
            </a:extLst>
          </p:cNvPr>
          <p:cNvGrpSpPr/>
          <p:nvPr/>
        </p:nvGrpSpPr>
        <p:grpSpPr>
          <a:xfrm>
            <a:off x="3303199" y="3851748"/>
            <a:ext cx="2226922" cy="2866313"/>
            <a:chOff x="3657008" y="3846050"/>
            <a:chExt cx="2226922" cy="2866313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EC429C6-5FA7-4F38-A3DC-92ACE0626FB8}"/>
                </a:ext>
              </a:extLst>
            </p:cNvPr>
            <p:cNvSpPr/>
            <p:nvPr/>
          </p:nvSpPr>
          <p:spPr>
            <a:xfrm>
              <a:off x="4510265" y="5518403"/>
              <a:ext cx="1373665" cy="1193960"/>
            </a:xfrm>
            <a:custGeom>
              <a:avLst/>
              <a:gdLst>
                <a:gd name="connsiteX0" fmla="*/ 603980 w 1744122"/>
                <a:gd name="connsiteY0" fmla="*/ 1515955 h 1515954"/>
                <a:gd name="connsiteX1" fmla="*/ 18193 w 1744122"/>
                <a:gd name="connsiteY1" fmla="*/ 836822 h 1515954"/>
                <a:gd name="connsiteX2" fmla="*/ 24860 w 1744122"/>
                <a:gd name="connsiteY2" fmla="*/ 774910 h 1515954"/>
                <a:gd name="connsiteX3" fmla="*/ 1165003 w 1744122"/>
                <a:gd name="connsiteY3" fmla="*/ 8147 h 1515954"/>
                <a:gd name="connsiteX4" fmla="*/ 1203103 w 1744122"/>
                <a:gd name="connsiteY4" fmla="*/ 11958 h 1515954"/>
                <a:gd name="connsiteX5" fmla="*/ 1744123 w 1744122"/>
                <a:gd name="connsiteY5" fmla="*/ 619652 h 1515954"/>
                <a:gd name="connsiteX6" fmla="*/ 1651730 w 1744122"/>
                <a:gd name="connsiteY6" fmla="*/ 733000 h 1515954"/>
                <a:gd name="connsiteX7" fmla="*/ 684943 w 1744122"/>
                <a:gd name="connsiteY7" fmla="*/ 1478808 h 1515954"/>
                <a:gd name="connsiteX8" fmla="*/ 603980 w 1744122"/>
                <a:gd name="connsiteY8" fmla="*/ 1515955 h 151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4122" h="1515954">
                  <a:moveTo>
                    <a:pt x="603980" y="1515955"/>
                  </a:moveTo>
                  <a:cubicBezTo>
                    <a:pt x="458248" y="1343552"/>
                    <a:pt x="53435" y="876827"/>
                    <a:pt x="18193" y="836822"/>
                  </a:cubicBezTo>
                  <a:cubicBezTo>
                    <a:pt x="-7525" y="807295"/>
                    <a:pt x="-6572" y="797770"/>
                    <a:pt x="24860" y="774910"/>
                  </a:cubicBezTo>
                  <a:cubicBezTo>
                    <a:pt x="86773" y="728238"/>
                    <a:pt x="1084993" y="63392"/>
                    <a:pt x="1165003" y="8147"/>
                  </a:cubicBezTo>
                  <a:cubicBezTo>
                    <a:pt x="1181195" y="-3283"/>
                    <a:pt x="1188816" y="-3283"/>
                    <a:pt x="1203103" y="11958"/>
                  </a:cubicBezTo>
                  <a:cubicBezTo>
                    <a:pt x="1383125" y="214840"/>
                    <a:pt x="1564100" y="416770"/>
                    <a:pt x="1744123" y="619652"/>
                  </a:cubicBezTo>
                  <a:cubicBezTo>
                    <a:pt x="1724120" y="666325"/>
                    <a:pt x="1685068" y="698710"/>
                    <a:pt x="1651730" y="733000"/>
                  </a:cubicBezTo>
                  <a:cubicBezTo>
                    <a:pt x="1365028" y="1027322"/>
                    <a:pt x="1044988" y="1278783"/>
                    <a:pt x="684943" y="1478808"/>
                  </a:cubicBezTo>
                  <a:cubicBezTo>
                    <a:pt x="659225" y="1492142"/>
                    <a:pt x="634460" y="1510240"/>
                    <a:pt x="603980" y="151595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C7D081-5D1D-41F0-9208-B65717B7F4ED}"/>
                </a:ext>
              </a:extLst>
            </p:cNvPr>
            <p:cNvSpPr/>
            <p:nvPr/>
          </p:nvSpPr>
          <p:spPr>
            <a:xfrm>
              <a:off x="3657008" y="3846050"/>
              <a:ext cx="1579512" cy="2289420"/>
            </a:xfrm>
            <a:custGeom>
              <a:avLst/>
              <a:gdLst>
                <a:gd name="connsiteX0" fmla="*/ 2005485 w 2005484"/>
                <a:gd name="connsiteY0" fmla="*/ 2294387 h 2906844"/>
                <a:gd name="connsiteX1" fmla="*/ 1502564 w 2005484"/>
                <a:gd name="connsiteY1" fmla="*/ 2638239 h 2906844"/>
                <a:gd name="connsiteX2" fmla="*/ 1095847 w 2005484"/>
                <a:gd name="connsiteY2" fmla="*/ 2906845 h 2906844"/>
                <a:gd name="connsiteX3" fmla="*/ 725324 w 2005484"/>
                <a:gd name="connsiteY3" fmla="*/ 2624904 h 2906844"/>
                <a:gd name="connsiteX4" fmla="*/ 351944 w 2005484"/>
                <a:gd name="connsiteY4" fmla="*/ 2177229 h 2906844"/>
                <a:gd name="connsiteX5" fmla="*/ 249074 w 2005484"/>
                <a:gd name="connsiteY5" fmla="*/ 2015304 h 2906844"/>
                <a:gd name="connsiteX6" fmla="*/ 227167 w 2005484"/>
                <a:gd name="connsiteY6" fmla="*/ 1910529 h 2906844"/>
                <a:gd name="connsiteX7" fmla="*/ 220499 w 2005484"/>
                <a:gd name="connsiteY7" fmla="*/ 1660974 h 2906844"/>
                <a:gd name="connsiteX8" fmla="*/ 201449 w 2005484"/>
                <a:gd name="connsiteY8" fmla="*/ 1409514 h 2906844"/>
                <a:gd name="connsiteX9" fmla="*/ 320512 w 2005484"/>
                <a:gd name="connsiteY9" fmla="*/ 1135194 h 2906844"/>
                <a:gd name="connsiteX10" fmla="*/ 329084 w 2005484"/>
                <a:gd name="connsiteY10" fmla="*/ 1108524 h 2906844"/>
                <a:gd name="connsiteX11" fmla="*/ 238597 w 2005484"/>
                <a:gd name="connsiteY11" fmla="*/ 865637 h 2906844"/>
                <a:gd name="connsiteX12" fmla="*/ 210974 w 2005484"/>
                <a:gd name="connsiteY12" fmla="*/ 813249 h 2906844"/>
                <a:gd name="connsiteX13" fmla="*/ 88102 w 2005484"/>
                <a:gd name="connsiteY13" fmla="*/ 479874 h 2906844"/>
                <a:gd name="connsiteX14" fmla="*/ 12855 w 2005484"/>
                <a:gd name="connsiteY14" fmla="*/ 237939 h 2906844"/>
                <a:gd name="connsiteX15" fmla="*/ 472 w 2005484"/>
                <a:gd name="connsiteY15" fmla="*/ 117924 h 2906844"/>
                <a:gd name="connsiteX16" fmla="*/ 108105 w 2005484"/>
                <a:gd name="connsiteY16" fmla="*/ 3624 h 2906844"/>
                <a:gd name="connsiteX17" fmla="*/ 188114 w 2005484"/>
                <a:gd name="connsiteY17" fmla="*/ 767 h 2906844"/>
                <a:gd name="connsiteX18" fmla="*/ 284317 w 2005484"/>
                <a:gd name="connsiteY18" fmla="*/ 69347 h 2906844"/>
                <a:gd name="connsiteX19" fmla="*/ 410999 w 2005484"/>
                <a:gd name="connsiteY19" fmla="*/ 318902 h 2906844"/>
                <a:gd name="connsiteX20" fmla="*/ 474817 w 2005484"/>
                <a:gd name="connsiteY20" fmla="*/ 467492 h 2906844"/>
                <a:gd name="connsiteX21" fmla="*/ 664364 w 2005484"/>
                <a:gd name="connsiteY21" fmla="*/ 835157 h 2906844"/>
                <a:gd name="connsiteX22" fmla="*/ 689130 w 2005484"/>
                <a:gd name="connsiteY22" fmla="*/ 841824 h 2906844"/>
                <a:gd name="connsiteX23" fmla="*/ 758662 w 2005484"/>
                <a:gd name="connsiteY23" fmla="*/ 815154 h 2906844"/>
                <a:gd name="connsiteX24" fmla="*/ 940589 w 2005484"/>
                <a:gd name="connsiteY24" fmla="*/ 830394 h 2906844"/>
                <a:gd name="connsiteX25" fmla="*/ 987262 w 2005484"/>
                <a:gd name="connsiteY25" fmla="*/ 857064 h 2906844"/>
                <a:gd name="connsiteX26" fmla="*/ 1163474 w 2005484"/>
                <a:gd name="connsiteY26" fmla="*/ 918024 h 2906844"/>
                <a:gd name="connsiteX27" fmla="*/ 1332067 w 2005484"/>
                <a:gd name="connsiteY27" fmla="*/ 979937 h 2906844"/>
                <a:gd name="connsiteX28" fmla="*/ 1627342 w 2005484"/>
                <a:gd name="connsiteY28" fmla="*/ 1078997 h 2906844"/>
                <a:gd name="connsiteX29" fmla="*/ 1854037 w 2005484"/>
                <a:gd name="connsiteY29" fmla="*/ 1292357 h 2906844"/>
                <a:gd name="connsiteX30" fmla="*/ 1879755 w 2005484"/>
                <a:gd name="connsiteY30" fmla="*/ 1525719 h 2906844"/>
                <a:gd name="connsiteX31" fmla="*/ 1927380 w 2005484"/>
                <a:gd name="connsiteY31" fmla="*/ 2072454 h 2906844"/>
                <a:gd name="connsiteX32" fmla="*/ 2005485 w 2005484"/>
                <a:gd name="connsiteY32" fmla="*/ 2294387 h 290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05484" h="2906844">
                  <a:moveTo>
                    <a:pt x="2005485" y="2294387"/>
                  </a:moveTo>
                  <a:cubicBezTo>
                    <a:pt x="1837844" y="2408687"/>
                    <a:pt x="1670205" y="2523939"/>
                    <a:pt x="1502564" y="2638239"/>
                  </a:cubicBezTo>
                  <a:cubicBezTo>
                    <a:pt x="1371119" y="2727775"/>
                    <a:pt x="1229197" y="2818262"/>
                    <a:pt x="1095847" y="2906845"/>
                  </a:cubicBezTo>
                  <a:cubicBezTo>
                    <a:pt x="1025362" y="2854457"/>
                    <a:pt x="855817" y="2739204"/>
                    <a:pt x="725324" y="2624904"/>
                  </a:cubicBezTo>
                  <a:cubicBezTo>
                    <a:pt x="577687" y="2495364"/>
                    <a:pt x="465292" y="2336297"/>
                    <a:pt x="351944" y="2177229"/>
                  </a:cubicBezTo>
                  <a:cubicBezTo>
                    <a:pt x="314797" y="2124842"/>
                    <a:pt x="271934" y="2076264"/>
                    <a:pt x="249074" y="2015304"/>
                  </a:cubicBezTo>
                  <a:cubicBezTo>
                    <a:pt x="235739" y="1981014"/>
                    <a:pt x="229072" y="1945772"/>
                    <a:pt x="227167" y="1910529"/>
                  </a:cubicBezTo>
                  <a:cubicBezTo>
                    <a:pt x="223357" y="1827662"/>
                    <a:pt x="224309" y="1743842"/>
                    <a:pt x="220499" y="1660974"/>
                  </a:cubicBezTo>
                  <a:cubicBezTo>
                    <a:pt x="216689" y="1577154"/>
                    <a:pt x="209069" y="1493334"/>
                    <a:pt x="201449" y="1409514"/>
                  </a:cubicBezTo>
                  <a:cubicBezTo>
                    <a:pt x="191924" y="1296167"/>
                    <a:pt x="209069" y="1195202"/>
                    <a:pt x="320512" y="1135194"/>
                  </a:cubicBezTo>
                  <a:cubicBezTo>
                    <a:pt x="332894" y="1128527"/>
                    <a:pt x="334799" y="1121859"/>
                    <a:pt x="329084" y="1108524"/>
                  </a:cubicBezTo>
                  <a:cubicBezTo>
                    <a:pt x="298605" y="1027562"/>
                    <a:pt x="268124" y="946599"/>
                    <a:pt x="238597" y="865637"/>
                  </a:cubicBezTo>
                  <a:cubicBezTo>
                    <a:pt x="221452" y="852302"/>
                    <a:pt x="217642" y="831347"/>
                    <a:pt x="210974" y="813249"/>
                  </a:cubicBezTo>
                  <a:cubicBezTo>
                    <a:pt x="170017" y="701807"/>
                    <a:pt x="129059" y="591317"/>
                    <a:pt x="88102" y="479874"/>
                  </a:cubicBezTo>
                  <a:cubicBezTo>
                    <a:pt x="62384" y="399864"/>
                    <a:pt x="34762" y="319854"/>
                    <a:pt x="12855" y="237939"/>
                  </a:cubicBezTo>
                  <a:cubicBezTo>
                    <a:pt x="2377" y="198887"/>
                    <a:pt x="-1433" y="157929"/>
                    <a:pt x="472" y="117924"/>
                  </a:cubicBezTo>
                  <a:cubicBezTo>
                    <a:pt x="4282" y="55059"/>
                    <a:pt x="45239" y="10292"/>
                    <a:pt x="108105" y="3624"/>
                  </a:cubicBezTo>
                  <a:cubicBezTo>
                    <a:pt x="134774" y="767"/>
                    <a:pt x="161444" y="-1138"/>
                    <a:pt x="188114" y="767"/>
                  </a:cubicBezTo>
                  <a:cubicBezTo>
                    <a:pt x="236692" y="3624"/>
                    <a:pt x="263362" y="30294"/>
                    <a:pt x="284317" y="69347"/>
                  </a:cubicBezTo>
                  <a:cubicBezTo>
                    <a:pt x="329084" y="151262"/>
                    <a:pt x="370994" y="235082"/>
                    <a:pt x="410999" y="318902"/>
                  </a:cubicBezTo>
                  <a:cubicBezTo>
                    <a:pt x="428144" y="370337"/>
                    <a:pt x="463387" y="413199"/>
                    <a:pt x="474817" y="467492"/>
                  </a:cubicBezTo>
                  <a:cubicBezTo>
                    <a:pt x="527205" y="596079"/>
                    <a:pt x="601499" y="713237"/>
                    <a:pt x="664364" y="835157"/>
                  </a:cubicBezTo>
                  <a:cubicBezTo>
                    <a:pt x="671032" y="847539"/>
                    <a:pt x="677699" y="846587"/>
                    <a:pt x="689130" y="841824"/>
                  </a:cubicBezTo>
                  <a:cubicBezTo>
                    <a:pt x="711989" y="832299"/>
                    <a:pt x="734849" y="823727"/>
                    <a:pt x="758662" y="815154"/>
                  </a:cubicBezTo>
                  <a:cubicBezTo>
                    <a:pt x="821527" y="793247"/>
                    <a:pt x="882487" y="799914"/>
                    <a:pt x="940589" y="830394"/>
                  </a:cubicBezTo>
                  <a:cubicBezTo>
                    <a:pt x="956782" y="838967"/>
                    <a:pt x="973927" y="845634"/>
                    <a:pt x="987262" y="857064"/>
                  </a:cubicBezTo>
                  <a:cubicBezTo>
                    <a:pt x="1038697" y="898974"/>
                    <a:pt x="1096799" y="915167"/>
                    <a:pt x="1163474" y="918024"/>
                  </a:cubicBezTo>
                  <a:cubicBezTo>
                    <a:pt x="1225387" y="919929"/>
                    <a:pt x="1281585" y="947552"/>
                    <a:pt x="1332067" y="979937"/>
                  </a:cubicBezTo>
                  <a:cubicBezTo>
                    <a:pt x="1422555" y="1037087"/>
                    <a:pt x="1520662" y="1066614"/>
                    <a:pt x="1627342" y="1078997"/>
                  </a:cubicBezTo>
                  <a:cubicBezTo>
                    <a:pt x="1758787" y="1093284"/>
                    <a:pt x="1824510" y="1162817"/>
                    <a:pt x="1854037" y="1292357"/>
                  </a:cubicBezTo>
                  <a:cubicBezTo>
                    <a:pt x="1871182" y="1369509"/>
                    <a:pt x="1872135" y="1448567"/>
                    <a:pt x="1879755" y="1525719"/>
                  </a:cubicBezTo>
                  <a:cubicBezTo>
                    <a:pt x="1896899" y="1707647"/>
                    <a:pt x="1902614" y="1890527"/>
                    <a:pt x="1927380" y="2072454"/>
                  </a:cubicBezTo>
                  <a:cubicBezTo>
                    <a:pt x="1940714" y="2151512"/>
                    <a:pt x="1967385" y="2224854"/>
                    <a:pt x="2005485" y="2294387"/>
                  </a:cubicBezTo>
                  <a:close/>
                </a:path>
              </a:pathLst>
            </a:custGeom>
            <a:solidFill>
              <a:srgbClr val="FECBA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5BDC0EA-3E99-44AD-980E-B13A612C5AD4}"/>
              </a:ext>
            </a:extLst>
          </p:cNvPr>
          <p:cNvSpPr/>
          <p:nvPr/>
        </p:nvSpPr>
        <p:spPr>
          <a:xfrm>
            <a:off x="5123587" y="2759793"/>
            <a:ext cx="808204" cy="810306"/>
          </a:xfrm>
          <a:custGeom>
            <a:avLst/>
            <a:gdLst>
              <a:gd name="connsiteX0" fmla="*/ 388665 w 808204"/>
              <a:gd name="connsiteY0" fmla="*/ 68371 h 810306"/>
              <a:gd name="connsiteX1" fmla="*/ 288891 w 808204"/>
              <a:gd name="connsiteY1" fmla="*/ 84875 h 810306"/>
              <a:gd name="connsiteX2" fmla="*/ 280639 w 808204"/>
              <a:gd name="connsiteY2" fmla="*/ 108881 h 810306"/>
              <a:gd name="connsiteX3" fmla="*/ 522949 w 808204"/>
              <a:gd name="connsiteY3" fmla="*/ 96128 h 810306"/>
              <a:gd name="connsiteX4" fmla="*/ 512446 w 808204"/>
              <a:gd name="connsiteY4" fmla="*/ 75873 h 810306"/>
              <a:gd name="connsiteX5" fmla="*/ 388665 w 808204"/>
              <a:gd name="connsiteY5" fmla="*/ 68371 h 810306"/>
              <a:gd name="connsiteX6" fmla="*/ 413164 w 808204"/>
              <a:gd name="connsiteY6" fmla="*/ 35 h 810306"/>
              <a:gd name="connsiteX7" fmla="*/ 558958 w 808204"/>
              <a:gd name="connsiteY7" fmla="*/ 15859 h 810306"/>
              <a:gd name="connsiteX8" fmla="*/ 766009 w 808204"/>
              <a:gd name="connsiteY8" fmla="*/ 48118 h 810306"/>
              <a:gd name="connsiteX9" fmla="*/ 800518 w 808204"/>
              <a:gd name="connsiteY9" fmla="*/ 86377 h 810306"/>
              <a:gd name="connsiteX10" fmla="*/ 808020 w 808204"/>
              <a:gd name="connsiteY10" fmla="*/ 274674 h 810306"/>
              <a:gd name="connsiteX11" fmla="*/ 780263 w 808204"/>
              <a:gd name="connsiteY11" fmla="*/ 306181 h 810306"/>
              <a:gd name="connsiteX12" fmla="*/ 690240 w 808204"/>
              <a:gd name="connsiteY12" fmla="*/ 309932 h 810306"/>
              <a:gd name="connsiteX13" fmla="*/ 668485 w 808204"/>
              <a:gd name="connsiteY13" fmla="*/ 332437 h 810306"/>
              <a:gd name="connsiteX14" fmla="*/ 683488 w 808204"/>
              <a:gd name="connsiteY14" fmla="*/ 746540 h 810306"/>
              <a:gd name="connsiteX15" fmla="*/ 639978 w 808204"/>
              <a:gd name="connsiteY15" fmla="*/ 793051 h 810306"/>
              <a:gd name="connsiteX16" fmla="*/ 205620 w 808204"/>
              <a:gd name="connsiteY16" fmla="*/ 810306 h 810306"/>
              <a:gd name="connsiteX17" fmla="*/ 167361 w 808204"/>
              <a:gd name="connsiteY17" fmla="*/ 773546 h 810306"/>
              <a:gd name="connsiteX18" fmla="*/ 150856 w 808204"/>
              <a:gd name="connsiteY18" fmla="*/ 354193 h 810306"/>
              <a:gd name="connsiteX19" fmla="*/ 125351 w 808204"/>
              <a:gd name="connsiteY19" fmla="*/ 332437 h 810306"/>
              <a:gd name="connsiteX20" fmla="*/ 35329 w 808204"/>
              <a:gd name="connsiteY20" fmla="*/ 336189 h 810306"/>
              <a:gd name="connsiteX21" fmla="*/ 6822 w 808204"/>
              <a:gd name="connsiteY21" fmla="*/ 310682 h 810306"/>
              <a:gd name="connsiteX22" fmla="*/ 70 w 808204"/>
              <a:gd name="connsiteY22" fmla="*/ 105881 h 810306"/>
              <a:gd name="connsiteX23" fmla="*/ 19574 w 808204"/>
              <a:gd name="connsiteY23" fmla="*/ 80375 h 810306"/>
              <a:gd name="connsiteX24" fmla="*/ 363910 w 808204"/>
              <a:gd name="connsiteY24" fmla="*/ 3856 h 810306"/>
              <a:gd name="connsiteX25" fmla="*/ 413164 w 808204"/>
              <a:gd name="connsiteY25" fmla="*/ 35 h 810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08204" h="810306">
                <a:moveTo>
                  <a:pt x="388665" y="68371"/>
                </a:moveTo>
                <a:cubicBezTo>
                  <a:pt x="365410" y="69121"/>
                  <a:pt x="327150" y="75123"/>
                  <a:pt x="288891" y="84875"/>
                </a:cubicBezTo>
                <a:cubicBezTo>
                  <a:pt x="271636" y="89376"/>
                  <a:pt x="270136" y="94627"/>
                  <a:pt x="280639" y="108881"/>
                </a:cubicBezTo>
                <a:cubicBezTo>
                  <a:pt x="342904" y="192902"/>
                  <a:pt x="466684" y="186150"/>
                  <a:pt x="522949" y="96128"/>
                </a:cubicBezTo>
                <a:cubicBezTo>
                  <a:pt x="532701" y="80374"/>
                  <a:pt x="523699" y="78123"/>
                  <a:pt x="512446" y="75873"/>
                </a:cubicBezTo>
                <a:cubicBezTo>
                  <a:pt x="477187" y="69872"/>
                  <a:pt x="441178" y="64620"/>
                  <a:pt x="388665" y="68371"/>
                </a:cubicBezTo>
                <a:close/>
                <a:moveTo>
                  <a:pt x="413164" y="35"/>
                </a:moveTo>
                <a:cubicBezTo>
                  <a:pt x="462184" y="-598"/>
                  <a:pt x="510571" y="7420"/>
                  <a:pt x="558958" y="15859"/>
                </a:cubicBezTo>
                <a:cubicBezTo>
                  <a:pt x="627975" y="27862"/>
                  <a:pt x="696992" y="38365"/>
                  <a:pt x="766009" y="48118"/>
                </a:cubicBezTo>
                <a:cubicBezTo>
                  <a:pt x="790015" y="51118"/>
                  <a:pt x="800518" y="60120"/>
                  <a:pt x="800518" y="86377"/>
                </a:cubicBezTo>
                <a:cubicBezTo>
                  <a:pt x="801268" y="149392"/>
                  <a:pt x="805019" y="212408"/>
                  <a:pt x="808020" y="274674"/>
                </a:cubicBezTo>
                <a:cubicBezTo>
                  <a:pt x="809520" y="295679"/>
                  <a:pt x="802018" y="305431"/>
                  <a:pt x="780263" y="306181"/>
                </a:cubicBezTo>
                <a:cubicBezTo>
                  <a:pt x="750255" y="306931"/>
                  <a:pt x="720248" y="309932"/>
                  <a:pt x="690240" y="309932"/>
                </a:cubicBezTo>
                <a:cubicBezTo>
                  <a:pt x="673736" y="309932"/>
                  <a:pt x="667735" y="313683"/>
                  <a:pt x="668485" y="332437"/>
                </a:cubicBezTo>
                <a:cubicBezTo>
                  <a:pt x="674487" y="470472"/>
                  <a:pt x="678988" y="608506"/>
                  <a:pt x="683488" y="746540"/>
                </a:cubicBezTo>
                <a:cubicBezTo>
                  <a:pt x="684989" y="791551"/>
                  <a:pt x="684989" y="790801"/>
                  <a:pt x="639978" y="793051"/>
                </a:cubicBezTo>
                <a:cubicBezTo>
                  <a:pt x="568710" y="796803"/>
                  <a:pt x="277638" y="810306"/>
                  <a:pt x="205620" y="810306"/>
                </a:cubicBezTo>
                <a:cubicBezTo>
                  <a:pt x="169612" y="810306"/>
                  <a:pt x="169612" y="810306"/>
                  <a:pt x="167361" y="773546"/>
                </a:cubicBezTo>
                <a:cubicBezTo>
                  <a:pt x="163610" y="695527"/>
                  <a:pt x="151607" y="415708"/>
                  <a:pt x="150856" y="354193"/>
                </a:cubicBezTo>
                <a:cubicBezTo>
                  <a:pt x="150856" y="333938"/>
                  <a:pt x="143355" y="330937"/>
                  <a:pt x="125351" y="332437"/>
                </a:cubicBezTo>
                <a:cubicBezTo>
                  <a:pt x="95344" y="334688"/>
                  <a:pt x="65336" y="334688"/>
                  <a:pt x="35329" y="336189"/>
                </a:cubicBezTo>
                <a:cubicBezTo>
                  <a:pt x="16574" y="336939"/>
                  <a:pt x="7571" y="330187"/>
                  <a:pt x="6822" y="310682"/>
                </a:cubicBezTo>
                <a:cubicBezTo>
                  <a:pt x="5321" y="242415"/>
                  <a:pt x="3070" y="174149"/>
                  <a:pt x="70" y="105881"/>
                </a:cubicBezTo>
                <a:cubicBezTo>
                  <a:pt x="-681" y="90878"/>
                  <a:pt x="4571" y="83376"/>
                  <a:pt x="19574" y="80375"/>
                </a:cubicBezTo>
                <a:cubicBezTo>
                  <a:pt x="135103" y="57120"/>
                  <a:pt x="246881" y="20360"/>
                  <a:pt x="363910" y="3856"/>
                </a:cubicBezTo>
                <a:cubicBezTo>
                  <a:pt x="380414" y="1418"/>
                  <a:pt x="396825" y="246"/>
                  <a:pt x="413164" y="3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EAA1A85-5111-4CA7-9CBE-F4591A8E3B29}"/>
              </a:ext>
            </a:extLst>
          </p:cNvPr>
          <p:cNvSpPr/>
          <p:nvPr/>
        </p:nvSpPr>
        <p:spPr>
          <a:xfrm>
            <a:off x="4901281" y="3530294"/>
            <a:ext cx="928395" cy="806494"/>
          </a:xfrm>
          <a:custGeom>
            <a:avLst/>
            <a:gdLst>
              <a:gd name="connsiteX0" fmla="*/ 379164 w 928395"/>
              <a:gd name="connsiteY0" fmla="*/ 674462 h 806494"/>
              <a:gd name="connsiteX1" fmla="*/ 443679 w 928395"/>
              <a:gd name="connsiteY1" fmla="*/ 741229 h 806494"/>
              <a:gd name="connsiteX2" fmla="*/ 378413 w 928395"/>
              <a:gd name="connsiteY2" fmla="*/ 806494 h 806494"/>
              <a:gd name="connsiteX3" fmla="*/ 313897 w 928395"/>
              <a:gd name="connsiteY3" fmla="*/ 740478 h 806494"/>
              <a:gd name="connsiteX4" fmla="*/ 379164 w 928395"/>
              <a:gd name="connsiteY4" fmla="*/ 674462 h 806494"/>
              <a:gd name="connsiteX5" fmla="*/ 732502 w 928395"/>
              <a:gd name="connsiteY5" fmla="*/ 669212 h 806494"/>
              <a:gd name="connsiteX6" fmla="*/ 797767 w 928395"/>
              <a:gd name="connsiteY6" fmla="*/ 736728 h 806494"/>
              <a:gd name="connsiteX7" fmla="*/ 731001 w 928395"/>
              <a:gd name="connsiteY7" fmla="*/ 800494 h 806494"/>
              <a:gd name="connsiteX8" fmla="*/ 666485 w 928395"/>
              <a:gd name="connsiteY8" fmla="*/ 734478 h 806494"/>
              <a:gd name="connsiteX9" fmla="*/ 732502 w 928395"/>
              <a:gd name="connsiteY9" fmla="*/ 669212 h 806494"/>
              <a:gd name="connsiteX10" fmla="*/ 316277 w 928395"/>
              <a:gd name="connsiteY10" fmla="*/ 169423 h 806494"/>
              <a:gd name="connsiteX11" fmla="*/ 286140 w 928395"/>
              <a:gd name="connsiteY11" fmla="*/ 170337 h 806494"/>
              <a:gd name="connsiteX12" fmla="*/ 254633 w 928395"/>
              <a:gd name="connsiteY12" fmla="*/ 170337 h 806494"/>
              <a:gd name="connsiteX13" fmla="*/ 235878 w 928395"/>
              <a:gd name="connsiteY13" fmla="*/ 193593 h 806494"/>
              <a:gd name="connsiteX14" fmla="*/ 286140 w 928395"/>
              <a:gd name="connsiteY14" fmla="*/ 408146 h 806494"/>
              <a:gd name="connsiteX15" fmla="*/ 354408 w 928395"/>
              <a:gd name="connsiteY15" fmla="*/ 453157 h 806494"/>
              <a:gd name="connsiteX16" fmla="*/ 370912 w 928395"/>
              <a:gd name="connsiteY16" fmla="*/ 430652 h 806494"/>
              <a:gd name="connsiteX17" fmla="*/ 344655 w 928395"/>
              <a:gd name="connsiteY17" fmla="*/ 219849 h 806494"/>
              <a:gd name="connsiteX18" fmla="*/ 316277 w 928395"/>
              <a:gd name="connsiteY18" fmla="*/ 169423 h 806494"/>
              <a:gd name="connsiteX19" fmla="*/ 421924 w 928395"/>
              <a:gd name="connsiteY19" fmla="*/ 167336 h 806494"/>
              <a:gd name="connsiteX20" fmla="*/ 406170 w 928395"/>
              <a:gd name="connsiteY20" fmla="*/ 185341 h 806494"/>
              <a:gd name="connsiteX21" fmla="*/ 432427 w 928395"/>
              <a:gd name="connsiteY21" fmla="*/ 384890 h 806494"/>
              <a:gd name="connsiteX22" fmla="*/ 499944 w 928395"/>
              <a:gd name="connsiteY22" fmla="*/ 434402 h 806494"/>
              <a:gd name="connsiteX23" fmla="*/ 517197 w 928395"/>
              <a:gd name="connsiteY23" fmla="*/ 414897 h 806494"/>
              <a:gd name="connsiteX24" fmla="*/ 517197 w 928395"/>
              <a:gd name="connsiteY24" fmla="*/ 300869 h 806494"/>
              <a:gd name="connsiteX25" fmla="*/ 512696 w 928395"/>
              <a:gd name="connsiteY25" fmla="*/ 300869 h 806494"/>
              <a:gd name="connsiteX26" fmla="*/ 512696 w 928395"/>
              <a:gd name="connsiteY26" fmla="*/ 183840 h 806494"/>
              <a:gd name="connsiteX27" fmla="*/ 496192 w 928395"/>
              <a:gd name="connsiteY27" fmla="*/ 167336 h 806494"/>
              <a:gd name="connsiteX28" fmla="*/ 421924 w 928395"/>
              <a:gd name="connsiteY28" fmla="*/ 167336 h 806494"/>
              <a:gd name="connsiteX29" fmla="*/ 663343 w 928395"/>
              <a:gd name="connsiteY29" fmla="*/ 164125 h 806494"/>
              <a:gd name="connsiteX30" fmla="*/ 634226 w 928395"/>
              <a:gd name="connsiteY30" fmla="*/ 165086 h 806494"/>
              <a:gd name="connsiteX31" fmla="*/ 591466 w 928395"/>
              <a:gd name="connsiteY31" fmla="*/ 165086 h 806494"/>
              <a:gd name="connsiteX32" fmla="*/ 577963 w 928395"/>
              <a:gd name="connsiteY32" fmla="*/ 178589 h 806494"/>
              <a:gd name="connsiteX33" fmla="*/ 580964 w 928395"/>
              <a:gd name="connsiteY33" fmla="*/ 409647 h 806494"/>
              <a:gd name="connsiteX34" fmla="*/ 588465 w 928395"/>
              <a:gd name="connsiteY34" fmla="*/ 423150 h 806494"/>
              <a:gd name="connsiteX35" fmla="*/ 656732 w 928395"/>
              <a:gd name="connsiteY35" fmla="*/ 413397 h 806494"/>
              <a:gd name="connsiteX36" fmla="*/ 665734 w 928395"/>
              <a:gd name="connsiteY36" fmla="*/ 396893 h 806494"/>
              <a:gd name="connsiteX37" fmla="*/ 681488 w 928395"/>
              <a:gd name="connsiteY37" fmla="*/ 211597 h 806494"/>
              <a:gd name="connsiteX38" fmla="*/ 663343 w 928395"/>
              <a:gd name="connsiteY38" fmla="*/ 164125 h 806494"/>
              <a:gd name="connsiteX39" fmla="*/ 779013 w 928395"/>
              <a:gd name="connsiteY39" fmla="*/ 161335 h 806494"/>
              <a:gd name="connsiteX40" fmla="*/ 750506 w 928395"/>
              <a:gd name="connsiteY40" fmla="*/ 189092 h 806494"/>
              <a:gd name="connsiteX41" fmla="*/ 736252 w 928395"/>
              <a:gd name="connsiteY41" fmla="*/ 352632 h 806494"/>
              <a:gd name="connsiteX42" fmla="*/ 785014 w 928395"/>
              <a:gd name="connsiteY42" fmla="*/ 399894 h 806494"/>
              <a:gd name="connsiteX43" fmla="*/ 820272 w 928395"/>
              <a:gd name="connsiteY43" fmla="*/ 364635 h 806494"/>
              <a:gd name="connsiteX44" fmla="*/ 848779 w 928395"/>
              <a:gd name="connsiteY44" fmla="*/ 213848 h 806494"/>
              <a:gd name="connsiteX45" fmla="*/ 805269 w 928395"/>
              <a:gd name="connsiteY45" fmla="*/ 161335 h 806494"/>
              <a:gd name="connsiteX46" fmla="*/ 779013 w 928395"/>
              <a:gd name="connsiteY46" fmla="*/ 161335 h 806494"/>
              <a:gd name="connsiteX47" fmla="*/ 93718 w 928395"/>
              <a:gd name="connsiteY47" fmla="*/ 232 h 806494"/>
              <a:gd name="connsiteX48" fmla="*/ 161610 w 928395"/>
              <a:gd name="connsiteY48" fmla="*/ 2295 h 806494"/>
              <a:gd name="connsiteX49" fmla="*/ 197618 w 928395"/>
              <a:gd name="connsiteY49" fmla="*/ 33053 h 806494"/>
              <a:gd name="connsiteX50" fmla="*/ 204370 w 928395"/>
              <a:gd name="connsiteY50" fmla="*/ 55559 h 806494"/>
              <a:gd name="connsiteX51" fmla="*/ 268886 w 928395"/>
              <a:gd name="connsiteY51" fmla="*/ 103571 h 806494"/>
              <a:gd name="connsiteX52" fmla="*/ 869785 w 928395"/>
              <a:gd name="connsiteY52" fmla="*/ 93068 h 806494"/>
              <a:gd name="connsiteX53" fmla="*/ 926049 w 928395"/>
              <a:gd name="connsiteY53" fmla="*/ 158334 h 806494"/>
              <a:gd name="connsiteX54" fmla="*/ 876537 w 928395"/>
              <a:gd name="connsiteY54" fmla="*/ 416398 h 806494"/>
              <a:gd name="connsiteX55" fmla="*/ 827024 w 928395"/>
              <a:gd name="connsiteY55" fmla="*/ 460659 h 806494"/>
              <a:gd name="connsiteX56" fmla="*/ 334152 w 928395"/>
              <a:gd name="connsiteY56" fmla="*/ 523675 h 806494"/>
              <a:gd name="connsiteX57" fmla="*/ 314647 w 928395"/>
              <a:gd name="connsiteY57" fmla="*/ 538679 h 806494"/>
              <a:gd name="connsiteX58" fmla="*/ 340154 w 928395"/>
              <a:gd name="connsiteY58" fmla="*/ 569436 h 806494"/>
              <a:gd name="connsiteX59" fmla="*/ 616973 w 928395"/>
              <a:gd name="connsiteY59" fmla="*/ 564185 h 806494"/>
              <a:gd name="connsiteX60" fmla="*/ 806019 w 928395"/>
              <a:gd name="connsiteY60" fmla="*/ 562685 h 806494"/>
              <a:gd name="connsiteX61" fmla="*/ 840528 w 928395"/>
              <a:gd name="connsiteY61" fmla="*/ 598693 h 806494"/>
              <a:gd name="connsiteX62" fmla="*/ 805269 w 928395"/>
              <a:gd name="connsiteY62" fmla="*/ 625700 h 806494"/>
              <a:gd name="connsiteX63" fmla="*/ 555457 w 928395"/>
              <a:gd name="connsiteY63" fmla="*/ 635452 h 806494"/>
              <a:gd name="connsiteX64" fmla="*/ 318399 w 928395"/>
              <a:gd name="connsiteY64" fmla="*/ 635452 h 806494"/>
              <a:gd name="connsiteX65" fmla="*/ 259884 w 928395"/>
              <a:gd name="connsiteY65" fmla="*/ 591192 h 806494"/>
              <a:gd name="connsiteX66" fmla="*/ 154108 w 928395"/>
              <a:gd name="connsiteY66" fmla="*/ 134328 h 806494"/>
              <a:gd name="connsiteX67" fmla="*/ 72338 w 928395"/>
              <a:gd name="connsiteY67" fmla="*/ 67562 h 806494"/>
              <a:gd name="connsiteX68" fmla="*/ 29577 w 928395"/>
              <a:gd name="connsiteY68" fmla="*/ 66811 h 806494"/>
              <a:gd name="connsiteX69" fmla="*/ 320 w 928395"/>
              <a:gd name="connsiteY69" fmla="*/ 38304 h 806494"/>
              <a:gd name="connsiteX70" fmla="*/ 25826 w 928395"/>
              <a:gd name="connsiteY70" fmla="*/ 3796 h 806494"/>
              <a:gd name="connsiteX71" fmla="*/ 93718 w 928395"/>
              <a:gd name="connsiteY71" fmla="*/ 232 h 806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928395" h="806494">
                <a:moveTo>
                  <a:pt x="379164" y="674462"/>
                </a:moveTo>
                <a:cubicBezTo>
                  <a:pt x="415173" y="674462"/>
                  <a:pt x="443679" y="703720"/>
                  <a:pt x="443679" y="741229"/>
                </a:cubicBezTo>
                <a:cubicBezTo>
                  <a:pt x="443679" y="778738"/>
                  <a:pt x="415923" y="806494"/>
                  <a:pt x="378413" y="806494"/>
                </a:cubicBezTo>
                <a:cubicBezTo>
                  <a:pt x="340904" y="806494"/>
                  <a:pt x="313897" y="777987"/>
                  <a:pt x="313897" y="740478"/>
                </a:cubicBezTo>
                <a:cubicBezTo>
                  <a:pt x="313897" y="703720"/>
                  <a:pt x="343154" y="674462"/>
                  <a:pt x="379164" y="674462"/>
                </a:cubicBezTo>
                <a:close/>
                <a:moveTo>
                  <a:pt x="732502" y="669212"/>
                </a:moveTo>
                <a:cubicBezTo>
                  <a:pt x="770011" y="669212"/>
                  <a:pt x="797767" y="697719"/>
                  <a:pt x="797767" y="736728"/>
                </a:cubicBezTo>
                <a:cubicBezTo>
                  <a:pt x="797017" y="772737"/>
                  <a:pt x="768510" y="800494"/>
                  <a:pt x="731001" y="800494"/>
                </a:cubicBezTo>
                <a:cubicBezTo>
                  <a:pt x="694992" y="799743"/>
                  <a:pt x="665735" y="770487"/>
                  <a:pt x="666485" y="734478"/>
                </a:cubicBezTo>
                <a:cubicBezTo>
                  <a:pt x="667235" y="698469"/>
                  <a:pt x="696493" y="668462"/>
                  <a:pt x="732502" y="669212"/>
                </a:cubicBezTo>
                <a:close/>
                <a:moveTo>
                  <a:pt x="316277" y="169423"/>
                </a:moveTo>
                <a:cubicBezTo>
                  <a:pt x="308834" y="169024"/>
                  <a:pt x="299081" y="169587"/>
                  <a:pt x="286140" y="170337"/>
                </a:cubicBezTo>
                <a:cubicBezTo>
                  <a:pt x="275638" y="170337"/>
                  <a:pt x="265135" y="171087"/>
                  <a:pt x="254633" y="170337"/>
                </a:cubicBezTo>
                <a:cubicBezTo>
                  <a:pt x="235128" y="168087"/>
                  <a:pt x="231377" y="174088"/>
                  <a:pt x="235878" y="193593"/>
                </a:cubicBezTo>
                <a:cubicBezTo>
                  <a:pt x="253883" y="264860"/>
                  <a:pt x="269636" y="336878"/>
                  <a:pt x="286140" y="408146"/>
                </a:cubicBezTo>
                <a:cubicBezTo>
                  <a:pt x="298894" y="462909"/>
                  <a:pt x="298894" y="462160"/>
                  <a:pt x="354408" y="453157"/>
                </a:cubicBezTo>
                <a:cubicBezTo>
                  <a:pt x="368661" y="450906"/>
                  <a:pt x="373912" y="446405"/>
                  <a:pt x="370912" y="430652"/>
                </a:cubicBezTo>
                <a:cubicBezTo>
                  <a:pt x="361909" y="360134"/>
                  <a:pt x="353657" y="290367"/>
                  <a:pt x="344655" y="219849"/>
                </a:cubicBezTo>
                <a:cubicBezTo>
                  <a:pt x="340154" y="180464"/>
                  <a:pt x="338607" y="170618"/>
                  <a:pt x="316277" y="169423"/>
                </a:cubicBezTo>
                <a:close/>
                <a:moveTo>
                  <a:pt x="421924" y="167336"/>
                </a:moveTo>
                <a:cubicBezTo>
                  <a:pt x="407670" y="166586"/>
                  <a:pt x="403920" y="170337"/>
                  <a:pt x="406170" y="185341"/>
                </a:cubicBezTo>
                <a:cubicBezTo>
                  <a:pt x="415923" y="251357"/>
                  <a:pt x="423425" y="318124"/>
                  <a:pt x="432427" y="384890"/>
                </a:cubicBezTo>
                <a:cubicBezTo>
                  <a:pt x="439929" y="444155"/>
                  <a:pt x="439929" y="443405"/>
                  <a:pt x="499944" y="434402"/>
                </a:cubicBezTo>
                <a:cubicBezTo>
                  <a:pt x="514197" y="432152"/>
                  <a:pt x="517197" y="426900"/>
                  <a:pt x="517197" y="414897"/>
                </a:cubicBezTo>
                <a:cubicBezTo>
                  <a:pt x="516448" y="376638"/>
                  <a:pt x="517197" y="339129"/>
                  <a:pt x="517197" y="300869"/>
                </a:cubicBezTo>
                <a:cubicBezTo>
                  <a:pt x="515697" y="300869"/>
                  <a:pt x="514197" y="300869"/>
                  <a:pt x="512696" y="300869"/>
                </a:cubicBezTo>
                <a:cubicBezTo>
                  <a:pt x="512696" y="261860"/>
                  <a:pt x="511947" y="222850"/>
                  <a:pt x="512696" y="183840"/>
                </a:cubicBezTo>
                <a:cubicBezTo>
                  <a:pt x="512696" y="171837"/>
                  <a:pt x="509696" y="166586"/>
                  <a:pt x="496192" y="167336"/>
                </a:cubicBezTo>
                <a:cubicBezTo>
                  <a:pt x="471437" y="168087"/>
                  <a:pt x="446680" y="168087"/>
                  <a:pt x="421924" y="167336"/>
                </a:cubicBezTo>
                <a:close/>
                <a:moveTo>
                  <a:pt x="663343" y="164125"/>
                </a:moveTo>
                <a:cubicBezTo>
                  <a:pt x="656263" y="163773"/>
                  <a:pt x="646792" y="164336"/>
                  <a:pt x="634226" y="165086"/>
                </a:cubicBezTo>
                <a:cubicBezTo>
                  <a:pt x="619973" y="165086"/>
                  <a:pt x="605719" y="165086"/>
                  <a:pt x="591466" y="165086"/>
                </a:cubicBezTo>
                <a:cubicBezTo>
                  <a:pt x="581713" y="165086"/>
                  <a:pt x="577963" y="167336"/>
                  <a:pt x="577963" y="178589"/>
                </a:cubicBezTo>
                <a:cubicBezTo>
                  <a:pt x="579463" y="255858"/>
                  <a:pt x="580213" y="332377"/>
                  <a:pt x="580964" y="409647"/>
                </a:cubicBezTo>
                <a:cubicBezTo>
                  <a:pt x="580964" y="415648"/>
                  <a:pt x="578713" y="423900"/>
                  <a:pt x="588465" y="423150"/>
                </a:cubicBezTo>
                <a:cubicBezTo>
                  <a:pt x="610971" y="420149"/>
                  <a:pt x="634226" y="417148"/>
                  <a:pt x="656732" y="413397"/>
                </a:cubicBezTo>
                <a:cubicBezTo>
                  <a:pt x="667235" y="411897"/>
                  <a:pt x="664984" y="403645"/>
                  <a:pt x="665734" y="396893"/>
                </a:cubicBezTo>
                <a:cubicBezTo>
                  <a:pt x="670986" y="335378"/>
                  <a:pt x="676987" y="273113"/>
                  <a:pt x="681488" y="211597"/>
                </a:cubicBezTo>
                <a:cubicBezTo>
                  <a:pt x="684301" y="174463"/>
                  <a:pt x="684583" y="165180"/>
                  <a:pt x="663343" y="164125"/>
                </a:cubicBezTo>
                <a:close/>
                <a:moveTo>
                  <a:pt x="779013" y="161335"/>
                </a:moveTo>
                <a:cubicBezTo>
                  <a:pt x="756507" y="158334"/>
                  <a:pt x="752006" y="168087"/>
                  <a:pt x="750506" y="189092"/>
                </a:cubicBezTo>
                <a:cubicBezTo>
                  <a:pt x="747505" y="243105"/>
                  <a:pt x="741503" y="297868"/>
                  <a:pt x="736252" y="352632"/>
                </a:cubicBezTo>
                <a:cubicBezTo>
                  <a:pt x="730250" y="406646"/>
                  <a:pt x="730250" y="405895"/>
                  <a:pt x="785014" y="399894"/>
                </a:cubicBezTo>
                <a:cubicBezTo>
                  <a:pt x="808269" y="397644"/>
                  <a:pt x="816522" y="387141"/>
                  <a:pt x="820272" y="364635"/>
                </a:cubicBezTo>
                <a:cubicBezTo>
                  <a:pt x="828525" y="314373"/>
                  <a:pt x="839027" y="264110"/>
                  <a:pt x="848779" y="213848"/>
                </a:cubicBezTo>
                <a:cubicBezTo>
                  <a:pt x="859283" y="160585"/>
                  <a:pt x="860033" y="160585"/>
                  <a:pt x="805269" y="161335"/>
                </a:cubicBezTo>
                <a:cubicBezTo>
                  <a:pt x="797017" y="161335"/>
                  <a:pt x="788015" y="162835"/>
                  <a:pt x="779013" y="161335"/>
                </a:cubicBezTo>
                <a:close/>
                <a:moveTo>
                  <a:pt x="93718" y="232"/>
                </a:moveTo>
                <a:cubicBezTo>
                  <a:pt x="116411" y="-331"/>
                  <a:pt x="139104" y="45"/>
                  <a:pt x="161610" y="2295"/>
                </a:cubicBezTo>
                <a:cubicBezTo>
                  <a:pt x="180365" y="3796"/>
                  <a:pt x="192368" y="15049"/>
                  <a:pt x="197618" y="33053"/>
                </a:cubicBezTo>
                <a:cubicBezTo>
                  <a:pt x="199869" y="40555"/>
                  <a:pt x="202120" y="48057"/>
                  <a:pt x="204370" y="55559"/>
                </a:cubicBezTo>
                <a:cubicBezTo>
                  <a:pt x="217123" y="104320"/>
                  <a:pt x="217123" y="104320"/>
                  <a:pt x="268886" y="103571"/>
                </a:cubicBezTo>
                <a:cubicBezTo>
                  <a:pt x="469186" y="99819"/>
                  <a:pt x="669486" y="96069"/>
                  <a:pt x="869785" y="93068"/>
                </a:cubicBezTo>
                <a:cubicBezTo>
                  <a:pt x="918547" y="92318"/>
                  <a:pt x="935051" y="109572"/>
                  <a:pt x="926049" y="158334"/>
                </a:cubicBezTo>
                <a:cubicBezTo>
                  <a:pt x="910295" y="244606"/>
                  <a:pt x="893791" y="330877"/>
                  <a:pt x="876537" y="416398"/>
                </a:cubicBezTo>
                <a:cubicBezTo>
                  <a:pt x="871285" y="442655"/>
                  <a:pt x="854781" y="456908"/>
                  <a:pt x="827024" y="460659"/>
                </a:cubicBezTo>
                <a:cubicBezTo>
                  <a:pt x="662733" y="481664"/>
                  <a:pt x="498443" y="502670"/>
                  <a:pt x="334152" y="523675"/>
                </a:cubicBezTo>
                <a:cubicBezTo>
                  <a:pt x="325150" y="525175"/>
                  <a:pt x="308646" y="519924"/>
                  <a:pt x="314647" y="538679"/>
                </a:cubicBezTo>
                <a:cubicBezTo>
                  <a:pt x="319148" y="551431"/>
                  <a:pt x="313147" y="570186"/>
                  <a:pt x="340154" y="569436"/>
                </a:cubicBezTo>
                <a:cubicBezTo>
                  <a:pt x="432427" y="565685"/>
                  <a:pt x="524699" y="565685"/>
                  <a:pt x="616973" y="564185"/>
                </a:cubicBezTo>
                <a:cubicBezTo>
                  <a:pt x="679988" y="563434"/>
                  <a:pt x="743004" y="562685"/>
                  <a:pt x="806019" y="562685"/>
                </a:cubicBezTo>
                <a:cubicBezTo>
                  <a:pt x="831526" y="562685"/>
                  <a:pt x="842778" y="576188"/>
                  <a:pt x="840528" y="598693"/>
                </a:cubicBezTo>
                <a:cubicBezTo>
                  <a:pt x="838277" y="619699"/>
                  <a:pt x="824024" y="624950"/>
                  <a:pt x="805269" y="625700"/>
                </a:cubicBezTo>
                <a:cubicBezTo>
                  <a:pt x="721998" y="630201"/>
                  <a:pt x="638728" y="630951"/>
                  <a:pt x="555457" y="635452"/>
                </a:cubicBezTo>
                <a:cubicBezTo>
                  <a:pt x="475938" y="635452"/>
                  <a:pt x="397168" y="635452"/>
                  <a:pt x="318399" y="635452"/>
                </a:cubicBezTo>
                <a:cubicBezTo>
                  <a:pt x="282390" y="635452"/>
                  <a:pt x="268136" y="627201"/>
                  <a:pt x="259884" y="591192"/>
                </a:cubicBezTo>
                <a:cubicBezTo>
                  <a:pt x="224625" y="438903"/>
                  <a:pt x="188616" y="286616"/>
                  <a:pt x="154108" y="134328"/>
                </a:cubicBezTo>
                <a:cubicBezTo>
                  <a:pt x="139104" y="68312"/>
                  <a:pt x="139855" y="68312"/>
                  <a:pt x="72338" y="67562"/>
                </a:cubicBezTo>
                <a:cubicBezTo>
                  <a:pt x="58084" y="66811"/>
                  <a:pt x="43831" y="66811"/>
                  <a:pt x="29577" y="66811"/>
                </a:cubicBezTo>
                <a:cubicBezTo>
                  <a:pt x="10823" y="66061"/>
                  <a:pt x="1820" y="54808"/>
                  <a:pt x="320" y="38304"/>
                </a:cubicBezTo>
                <a:cubicBezTo>
                  <a:pt x="-1931" y="20300"/>
                  <a:pt x="7822" y="5296"/>
                  <a:pt x="25826" y="3796"/>
                </a:cubicBezTo>
                <a:cubicBezTo>
                  <a:pt x="48332" y="2295"/>
                  <a:pt x="71025" y="795"/>
                  <a:pt x="93718" y="232"/>
                </a:cubicBezTo>
                <a:close/>
              </a:path>
            </a:pathLst>
          </a:cu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6EB093C-9895-4528-8D5E-E11F9AFB3743}"/>
              </a:ext>
            </a:extLst>
          </p:cNvPr>
          <p:cNvGrpSpPr/>
          <p:nvPr/>
        </p:nvGrpSpPr>
        <p:grpSpPr>
          <a:xfrm>
            <a:off x="2871765" y="2870067"/>
            <a:ext cx="768189" cy="768628"/>
            <a:chOff x="3080486" y="2868723"/>
            <a:chExt cx="768189" cy="76862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CD3EC72-94E7-45E2-8565-C80D87BB0D3D}"/>
                </a:ext>
              </a:extLst>
            </p:cNvPr>
            <p:cNvSpPr/>
            <p:nvPr/>
          </p:nvSpPr>
          <p:spPr>
            <a:xfrm>
              <a:off x="3080486" y="2868723"/>
              <a:ext cx="768189" cy="768628"/>
            </a:xfrm>
            <a:custGeom>
              <a:avLst/>
              <a:gdLst>
                <a:gd name="connsiteX0" fmla="*/ 169545 w 975359"/>
                <a:gd name="connsiteY0" fmla="*/ 667307 h 975916"/>
                <a:gd name="connsiteX1" fmla="*/ 170497 w 975359"/>
                <a:gd name="connsiteY1" fmla="*/ 420609 h 975916"/>
                <a:gd name="connsiteX2" fmla="*/ 133350 w 975359"/>
                <a:gd name="connsiteY2" fmla="*/ 384415 h 975916"/>
                <a:gd name="connsiteX3" fmla="*/ 32385 w 975359"/>
                <a:gd name="connsiteY3" fmla="*/ 381557 h 975916"/>
                <a:gd name="connsiteX4" fmla="*/ 0 w 975359"/>
                <a:gd name="connsiteY4" fmla="*/ 350124 h 975916"/>
                <a:gd name="connsiteX5" fmla="*/ 5715 w 975359"/>
                <a:gd name="connsiteY5" fmla="*/ 100570 h 975916"/>
                <a:gd name="connsiteX6" fmla="*/ 27622 w 975359"/>
                <a:gd name="connsiteY6" fmla="*/ 72947 h 975916"/>
                <a:gd name="connsiteX7" fmla="*/ 432435 w 975359"/>
                <a:gd name="connsiteY7" fmla="*/ 2462 h 975916"/>
                <a:gd name="connsiteX8" fmla="*/ 787718 w 975359"/>
                <a:gd name="connsiteY8" fmla="*/ 51039 h 975916"/>
                <a:gd name="connsiteX9" fmla="*/ 942975 w 975359"/>
                <a:gd name="connsiteY9" fmla="*/ 82472 h 975916"/>
                <a:gd name="connsiteX10" fmla="*/ 975360 w 975359"/>
                <a:gd name="connsiteY10" fmla="*/ 118667 h 975916"/>
                <a:gd name="connsiteX11" fmla="*/ 973455 w 975359"/>
                <a:gd name="connsiteY11" fmla="*/ 361554 h 975916"/>
                <a:gd name="connsiteX12" fmla="*/ 941070 w 975359"/>
                <a:gd name="connsiteY12" fmla="*/ 393940 h 975916"/>
                <a:gd name="connsiteX13" fmla="*/ 829628 w 975359"/>
                <a:gd name="connsiteY13" fmla="*/ 392987 h 975916"/>
                <a:gd name="connsiteX14" fmla="*/ 802005 w 975359"/>
                <a:gd name="connsiteY14" fmla="*/ 421562 h 975916"/>
                <a:gd name="connsiteX15" fmla="*/ 797243 w 975359"/>
                <a:gd name="connsiteY15" fmla="*/ 799704 h 975916"/>
                <a:gd name="connsiteX16" fmla="*/ 792480 w 975359"/>
                <a:gd name="connsiteY16" fmla="*/ 941627 h 975916"/>
                <a:gd name="connsiteX17" fmla="*/ 755332 w 975359"/>
                <a:gd name="connsiteY17" fmla="*/ 975917 h 975916"/>
                <a:gd name="connsiteX18" fmla="*/ 256222 w 975359"/>
                <a:gd name="connsiteY18" fmla="*/ 969250 h 975916"/>
                <a:gd name="connsiteX19" fmla="*/ 249555 w 975359"/>
                <a:gd name="connsiteY19" fmla="*/ 969250 h 975916"/>
                <a:gd name="connsiteX20" fmla="*/ 164782 w 975359"/>
                <a:gd name="connsiteY20" fmla="*/ 880667 h 975916"/>
                <a:gd name="connsiteX21" fmla="*/ 164782 w 975359"/>
                <a:gd name="connsiteY21" fmla="*/ 668259 h 975916"/>
                <a:gd name="connsiteX22" fmla="*/ 169545 w 975359"/>
                <a:gd name="connsiteY22" fmla="*/ 667307 h 97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75359" h="975916">
                  <a:moveTo>
                    <a:pt x="169545" y="667307"/>
                  </a:moveTo>
                  <a:cubicBezTo>
                    <a:pt x="169545" y="585392"/>
                    <a:pt x="167640" y="502524"/>
                    <a:pt x="170497" y="420609"/>
                  </a:cubicBezTo>
                  <a:cubicBezTo>
                    <a:pt x="171450" y="389177"/>
                    <a:pt x="161925" y="382509"/>
                    <a:pt x="133350" y="384415"/>
                  </a:cubicBezTo>
                  <a:cubicBezTo>
                    <a:pt x="100013" y="386320"/>
                    <a:pt x="65722" y="381557"/>
                    <a:pt x="32385" y="381557"/>
                  </a:cubicBezTo>
                  <a:cubicBezTo>
                    <a:pt x="9525" y="381557"/>
                    <a:pt x="0" y="372984"/>
                    <a:pt x="0" y="350124"/>
                  </a:cubicBezTo>
                  <a:cubicBezTo>
                    <a:pt x="953" y="267257"/>
                    <a:pt x="-953" y="183437"/>
                    <a:pt x="5715" y="100570"/>
                  </a:cubicBezTo>
                  <a:cubicBezTo>
                    <a:pt x="6668" y="84377"/>
                    <a:pt x="11430" y="75804"/>
                    <a:pt x="27622" y="72947"/>
                  </a:cubicBezTo>
                  <a:cubicBezTo>
                    <a:pt x="162878" y="52945"/>
                    <a:pt x="295275" y="15797"/>
                    <a:pt x="432435" y="2462"/>
                  </a:cubicBezTo>
                  <a:cubicBezTo>
                    <a:pt x="554355" y="-9921"/>
                    <a:pt x="670560" y="27227"/>
                    <a:pt x="787718" y="51039"/>
                  </a:cubicBezTo>
                  <a:cubicBezTo>
                    <a:pt x="839153" y="61517"/>
                    <a:pt x="890588" y="72947"/>
                    <a:pt x="942975" y="82472"/>
                  </a:cubicBezTo>
                  <a:cubicBezTo>
                    <a:pt x="965835" y="86282"/>
                    <a:pt x="975360" y="93902"/>
                    <a:pt x="975360" y="118667"/>
                  </a:cubicBezTo>
                  <a:cubicBezTo>
                    <a:pt x="973455" y="199629"/>
                    <a:pt x="973455" y="280592"/>
                    <a:pt x="973455" y="361554"/>
                  </a:cubicBezTo>
                  <a:cubicBezTo>
                    <a:pt x="973455" y="383462"/>
                    <a:pt x="964882" y="394892"/>
                    <a:pt x="941070" y="393940"/>
                  </a:cubicBezTo>
                  <a:cubicBezTo>
                    <a:pt x="903922" y="392987"/>
                    <a:pt x="866775" y="394892"/>
                    <a:pt x="829628" y="392987"/>
                  </a:cubicBezTo>
                  <a:cubicBezTo>
                    <a:pt x="806768" y="392034"/>
                    <a:pt x="802005" y="399654"/>
                    <a:pt x="802005" y="421562"/>
                  </a:cubicBezTo>
                  <a:cubicBezTo>
                    <a:pt x="801053" y="547292"/>
                    <a:pt x="799147" y="673975"/>
                    <a:pt x="797243" y="799704"/>
                  </a:cubicBezTo>
                  <a:cubicBezTo>
                    <a:pt x="796290" y="847329"/>
                    <a:pt x="792480" y="894002"/>
                    <a:pt x="792480" y="941627"/>
                  </a:cubicBezTo>
                  <a:cubicBezTo>
                    <a:pt x="792480" y="969250"/>
                    <a:pt x="781050" y="975917"/>
                    <a:pt x="755332" y="975917"/>
                  </a:cubicBezTo>
                  <a:cubicBezTo>
                    <a:pt x="588645" y="975917"/>
                    <a:pt x="421957" y="974965"/>
                    <a:pt x="256222" y="969250"/>
                  </a:cubicBezTo>
                  <a:cubicBezTo>
                    <a:pt x="254318" y="969250"/>
                    <a:pt x="251460" y="969250"/>
                    <a:pt x="249555" y="969250"/>
                  </a:cubicBezTo>
                  <a:cubicBezTo>
                    <a:pt x="164782" y="967345"/>
                    <a:pt x="164782" y="967345"/>
                    <a:pt x="164782" y="880667"/>
                  </a:cubicBezTo>
                  <a:cubicBezTo>
                    <a:pt x="164782" y="810182"/>
                    <a:pt x="164782" y="738745"/>
                    <a:pt x="164782" y="668259"/>
                  </a:cubicBezTo>
                  <a:cubicBezTo>
                    <a:pt x="165735" y="667307"/>
                    <a:pt x="167640" y="667307"/>
                    <a:pt x="169545" y="66730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F088C32-7B1E-4F79-99D5-D2B5E6091D3B}"/>
                </a:ext>
              </a:extLst>
            </p:cNvPr>
            <p:cNvSpPr/>
            <p:nvPr/>
          </p:nvSpPr>
          <p:spPr>
            <a:xfrm>
              <a:off x="3343687" y="2932816"/>
              <a:ext cx="242763" cy="95344"/>
            </a:xfrm>
            <a:custGeom>
              <a:avLst/>
              <a:gdLst>
                <a:gd name="connsiteX0" fmla="*/ 156355 w 308233"/>
                <a:gd name="connsiteY0" fmla="*/ 140 h 121056"/>
                <a:gd name="connsiteX1" fmla="*/ 290658 w 308233"/>
                <a:gd name="connsiteY1" fmla="*/ 17285 h 121056"/>
                <a:gd name="connsiteX2" fmla="*/ 300183 w 308233"/>
                <a:gd name="connsiteY2" fmla="*/ 45860 h 121056"/>
                <a:gd name="connsiteX3" fmla="*/ 5860 w 308233"/>
                <a:gd name="connsiteY3" fmla="*/ 38240 h 121056"/>
                <a:gd name="connsiteX4" fmla="*/ 15385 w 308233"/>
                <a:gd name="connsiteY4" fmla="*/ 14428 h 121056"/>
                <a:gd name="connsiteX5" fmla="*/ 156355 w 308233"/>
                <a:gd name="connsiteY5" fmla="*/ 140 h 121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8233" h="121056">
                  <a:moveTo>
                    <a:pt x="156355" y="140"/>
                  </a:moveTo>
                  <a:cubicBezTo>
                    <a:pt x="195408" y="-812"/>
                    <a:pt x="243033" y="5855"/>
                    <a:pt x="290658" y="17285"/>
                  </a:cubicBezTo>
                  <a:cubicBezTo>
                    <a:pt x="311612" y="22048"/>
                    <a:pt x="312565" y="29668"/>
                    <a:pt x="300183" y="45860"/>
                  </a:cubicBezTo>
                  <a:cubicBezTo>
                    <a:pt x="226840" y="149683"/>
                    <a:pt x="76345" y="144920"/>
                    <a:pt x="5860" y="38240"/>
                  </a:cubicBezTo>
                  <a:cubicBezTo>
                    <a:pt x="-4617" y="22048"/>
                    <a:pt x="-807" y="18238"/>
                    <a:pt x="15385" y="14428"/>
                  </a:cubicBezTo>
                  <a:cubicBezTo>
                    <a:pt x="59200" y="2998"/>
                    <a:pt x="103015" y="-812"/>
                    <a:pt x="156355" y="140"/>
                  </a:cubicBezTo>
                  <a:close/>
                </a:path>
              </a:pathLst>
            </a:custGeom>
            <a:solidFill>
              <a:srgbClr val="FEFEF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354B706-451B-4070-898A-3E98B5784C87}"/>
              </a:ext>
            </a:extLst>
          </p:cNvPr>
          <p:cNvGrpSpPr/>
          <p:nvPr/>
        </p:nvGrpSpPr>
        <p:grpSpPr>
          <a:xfrm>
            <a:off x="3693934" y="2843364"/>
            <a:ext cx="1045403" cy="889456"/>
            <a:chOff x="3794678" y="2932816"/>
            <a:chExt cx="901542" cy="767055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EC024E3-1684-46E1-A3E4-A9A045A65E76}"/>
                </a:ext>
              </a:extLst>
            </p:cNvPr>
            <p:cNvSpPr/>
            <p:nvPr/>
          </p:nvSpPr>
          <p:spPr>
            <a:xfrm>
              <a:off x="4012216" y="2932816"/>
              <a:ext cx="493225" cy="9197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6DED031-2EE5-400B-AAFA-6F6CE99839F2}"/>
                </a:ext>
              </a:extLst>
            </p:cNvPr>
            <p:cNvSpPr/>
            <p:nvPr/>
          </p:nvSpPr>
          <p:spPr>
            <a:xfrm>
              <a:off x="4202995" y="3157844"/>
              <a:ext cx="493225" cy="9197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7C9B239-9881-4825-96B0-989FF7E6A63F}"/>
                </a:ext>
              </a:extLst>
            </p:cNvPr>
            <p:cNvSpPr/>
            <p:nvPr/>
          </p:nvSpPr>
          <p:spPr>
            <a:xfrm>
              <a:off x="3965169" y="3382872"/>
              <a:ext cx="493225" cy="9197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F94F989-7CED-429B-9CF3-5CDC844F9ACA}"/>
                </a:ext>
              </a:extLst>
            </p:cNvPr>
            <p:cNvSpPr/>
            <p:nvPr/>
          </p:nvSpPr>
          <p:spPr>
            <a:xfrm>
              <a:off x="3794678" y="3607900"/>
              <a:ext cx="493225" cy="9197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46868306-272A-40F4-9301-A8DD219CEC81}"/>
              </a:ext>
            </a:extLst>
          </p:cNvPr>
          <p:cNvSpPr txBox="1"/>
          <p:nvPr/>
        </p:nvSpPr>
        <p:spPr>
          <a:xfrm>
            <a:off x="6802918" y="3723367"/>
            <a:ext cx="480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>
                <a:solidFill>
                  <a:schemeClr val="accent4"/>
                </a:solidFill>
                <a:cs typeface="Arial" pitchFamily="34" charset="0"/>
              </a:rPr>
              <a:t>Point-of-Sales Clustering​</a:t>
            </a:r>
            <a:endParaRPr lang="ko-KR" altLang="en-US" b="1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67FC1C6-B8E4-46D2-8A5C-8384F041674A}"/>
              </a:ext>
            </a:extLst>
          </p:cNvPr>
          <p:cNvGrpSpPr/>
          <p:nvPr/>
        </p:nvGrpSpPr>
        <p:grpSpPr>
          <a:xfrm>
            <a:off x="6802918" y="2191835"/>
            <a:ext cx="4805982" cy="1200329"/>
            <a:chOff x="3866266" y="1403863"/>
            <a:chExt cx="4217678" cy="1200329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D6D07AE-93F0-4033-8686-270D19408F93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7A1DAB7-E228-45EF-A714-66476844BB37}"/>
                </a:ext>
              </a:extLst>
            </p:cNvPr>
            <p:cNvSpPr txBox="1"/>
            <p:nvPr/>
          </p:nvSpPr>
          <p:spPr>
            <a:xfrm>
              <a:off x="3866267" y="1403863"/>
              <a:ext cx="421767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>
                  <a:solidFill>
                    <a:srgbClr val="0680C3"/>
                  </a:solidFill>
                  <a:cs typeface="Arial" pitchFamily="34" charset="0"/>
                </a:rPr>
                <a:t>Quarterly analysis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b="1">
                  <a:solidFill>
                    <a:srgbClr val="0680C3"/>
                  </a:solidFill>
                  <a:cs typeface="Arial" pitchFamily="34" charset="0"/>
                </a:rPr>
                <a:t>Top products sold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b="1">
                  <a:solidFill>
                    <a:srgbClr val="0680C3"/>
                  </a:solidFill>
                  <a:cs typeface="Arial" pitchFamily="34" charset="0"/>
                </a:rPr>
                <a:t>Market Share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b="1">
                  <a:solidFill>
                    <a:srgbClr val="0680C3"/>
                  </a:solidFill>
                  <a:cs typeface="Arial" pitchFamily="34" charset="0"/>
                </a:rPr>
                <a:t>Product co-</a:t>
              </a:r>
              <a:r>
                <a:rPr lang="en-US" altLang="ko-KR" b="1" err="1">
                  <a:solidFill>
                    <a:srgbClr val="0680C3"/>
                  </a:solidFill>
                  <a:cs typeface="Arial" pitchFamily="34" charset="0"/>
                </a:rPr>
                <a:t>occurences</a:t>
              </a:r>
              <a:endParaRPr lang="ko-KR" altLang="en-US" sz="1600" b="1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D8D375F-8832-4FAA-8DFF-A98F0D686133}"/>
              </a:ext>
            </a:extLst>
          </p:cNvPr>
          <p:cNvSpPr txBox="1"/>
          <p:nvPr/>
        </p:nvSpPr>
        <p:spPr>
          <a:xfrm>
            <a:off x="6802918" y="4407414"/>
            <a:ext cx="480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>
                <a:solidFill>
                  <a:schemeClr val="accent1"/>
                </a:solidFill>
                <a:cs typeface="Arial" pitchFamily="34" charset="0"/>
              </a:rPr>
              <a:t>Product forecasting</a:t>
            </a:r>
            <a:endParaRPr lang="ko-KR" altLang="en-US" b="1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FC0FE52-172C-4122-A402-7B1D508CBABC}"/>
              </a:ext>
            </a:extLst>
          </p:cNvPr>
          <p:cNvSpPr txBox="1"/>
          <p:nvPr/>
        </p:nvSpPr>
        <p:spPr>
          <a:xfrm>
            <a:off x="6802918" y="1513534"/>
            <a:ext cx="350446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CA" altLang="ko-KR" b="1">
                <a:solidFill>
                  <a:srgbClr val="FFC000"/>
                </a:solidFill>
                <a:cs typeface="Arial" pitchFamily="34" charset="0"/>
              </a:rPr>
              <a:t>Exploratory data analysis</a:t>
            </a:r>
            <a:endParaRPr lang="ko-KR" altLang="en-US" b="1">
              <a:solidFill>
                <a:srgbClr val="FFC000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114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30" y="339509"/>
            <a:ext cx="4793754" cy="1269457"/>
          </a:xfrm>
        </p:spPr>
        <p:txBody>
          <a:bodyPr/>
          <a:lstStyle/>
          <a:p>
            <a:pPr algn="l"/>
            <a:r>
              <a:rPr lang="en-US" err="1"/>
              <a:t>PoS</a:t>
            </a:r>
            <a:r>
              <a:rPr lang="en-US"/>
              <a:t> Quarterly:</a:t>
            </a:r>
          </a:p>
          <a:p>
            <a:pPr algn="l"/>
            <a:r>
              <a:rPr lang="en-US"/>
              <a:t>Top Products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2022FF3-3563-451D-9608-D831AA18AE1B}"/>
              </a:ext>
            </a:extLst>
          </p:cNvPr>
          <p:cNvSpPr txBox="1"/>
          <p:nvPr/>
        </p:nvSpPr>
        <p:spPr>
          <a:xfrm flipH="1">
            <a:off x="2220878" y="2559203"/>
            <a:ext cx="17157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err="1">
                <a:solidFill>
                  <a:schemeClr val="accent3"/>
                </a:solidFill>
              </a:rPr>
              <a:t>PoS</a:t>
            </a:r>
            <a:endParaRPr lang="en-US" altLang="ko-KR" sz="2000">
              <a:solidFill>
                <a:schemeClr val="accent3"/>
              </a:solidFill>
            </a:endParaRPr>
          </a:p>
          <a:p>
            <a:pPr algn="ctr"/>
            <a:r>
              <a:rPr lang="en-US" altLang="ko-KR" sz="2000">
                <a:solidFill>
                  <a:schemeClr val="accent3"/>
                </a:solidFill>
              </a:rPr>
              <a:t>Year</a:t>
            </a:r>
          </a:p>
          <a:p>
            <a:pPr algn="ctr"/>
            <a:r>
              <a:rPr lang="en-US" altLang="ko-KR" sz="2000">
                <a:solidFill>
                  <a:schemeClr val="accent3"/>
                </a:solidFill>
              </a:rPr>
              <a:t>Quarter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228181-781E-4910-A813-06B900C5F461}"/>
              </a:ext>
            </a:extLst>
          </p:cNvPr>
          <p:cNvSpPr txBox="1"/>
          <p:nvPr/>
        </p:nvSpPr>
        <p:spPr>
          <a:xfrm flipH="1">
            <a:off x="371344" y="2559203"/>
            <a:ext cx="1715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Filter Options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7541CD22-A89A-43B9-B50F-3D2D255CD7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162" y="1915265"/>
            <a:ext cx="7525493" cy="4233090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2DBE3EE-170A-4ACE-A43A-3520B206D4A1}"/>
              </a:ext>
            </a:extLst>
          </p:cNvPr>
          <p:cNvSpPr txBox="1"/>
          <p:nvPr/>
        </p:nvSpPr>
        <p:spPr>
          <a:xfrm flipH="1">
            <a:off x="1856856" y="3636508"/>
            <a:ext cx="2589533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solidFill>
                  <a:srgbClr val="0680C3"/>
                </a:solidFill>
              </a:rPr>
              <a:t>Product Ranking</a:t>
            </a:r>
          </a:p>
          <a:p>
            <a:pPr algn="ctr"/>
            <a:r>
              <a:rPr lang="en-US" altLang="ko-KR" sz="2000">
                <a:solidFill>
                  <a:srgbClr val="0680C3"/>
                </a:solidFill>
              </a:rPr>
              <a:t>Quarterly Trend</a:t>
            </a:r>
          </a:p>
          <a:p>
            <a:pPr algn="ctr"/>
            <a:r>
              <a:rPr lang="en-US" altLang="ko-KR" sz="2000">
                <a:solidFill>
                  <a:srgbClr val="0680C3"/>
                </a:solidFill>
              </a:rPr>
              <a:t>Product Details</a:t>
            </a:r>
          </a:p>
          <a:p>
            <a:pPr algn="ctr"/>
            <a:endParaRPr lang="en-US" altLang="ko-KR" sz="2500">
              <a:solidFill>
                <a:schemeClr val="accent3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0CED6-E52F-4995-8F9D-97F40F214A31}"/>
              </a:ext>
            </a:extLst>
          </p:cNvPr>
          <p:cNvSpPr txBox="1"/>
          <p:nvPr/>
        </p:nvSpPr>
        <p:spPr>
          <a:xfrm flipH="1">
            <a:off x="372742" y="3634393"/>
            <a:ext cx="1715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Features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BF03A22-B215-4176-8B75-709486789E8B}"/>
              </a:ext>
            </a:extLst>
          </p:cNvPr>
          <p:cNvSpPr txBox="1"/>
          <p:nvPr/>
        </p:nvSpPr>
        <p:spPr>
          <a:xfrm flipH="1">
            <a:off x="2492814" y="5217757"/>
            <a:ext cx="1715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solidFill>
                  <a:schemeClr val="accent2"/>
                </a:solidFill>
              </a:rPr>
              <a:t>Q1 / Q4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BE03B0F-2623-4CAC-9112-9D817837E89C}"/>
              </a:ext>
            </a:extLst>
          </p:cNvPr>
          <p:cNvSpPr txBox="1"/>
          <p:nvPr/>
        </p:nvSpPr>
        <p:spPr>
          <a:xfrm flipH="1">
            <a:off x="354566" y="5240210"/>
            <a:ext cx="20538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High Season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9C3F5D-E094-44B8-8510-4AD3584C5C37}"/>
              </a:ext>
            </a:extLst>
          </p:cNvPr>
          <p:cNvSpPr txBox="1"/>
          <p:nvPr/>
        </p:nvSpPr>
        <p:spPr>
          <a:xfrm flipH="1">
            <a:off x="2492813" y="5702274"/>
            <a:ext cx="1715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solidFill>
                  <a:srgbClr val="E62601"/>
                </a:solidFill>
              </a:rPr>
              <a:t>2019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4C866D5-BF7C-4168-90E0-826FDDD9248A}"/>
              </a:ext>
            </a:extLst>
          </p:cNvPr>
          <p:cNvSpPr txBox="1"/>
          <p:nvPr/>
        </p:nvSpPr>
        <p:spPr>
          <a:xfrm flipH="1">
            <a:off x="362953" y="5748939"/>
            <a:ext cx="204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Exception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919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6580609" cy="1269457"/>
          </a:xfrm>
        </p:spPr>
        <p:txBody>
          <a:bodyPr/>
          <a:lstStyle/>
          <a:p>
            <a:pPr algn="l"/>
            <a:r>
              <a:rPr lang="en-US" err="1"/>
              <a:t>PoS</a:t>
            </a:r>
            <a:r>
              <a:rPr lang="en-US"/>
              <a:t> Quarterly:</a:t>
            </a:r>
          </a:p>
          <a:p>
            <a:pPr algn="l"/>
            <a:r>
              <a:rPr lang="en-US"/>
              <a:t>Family Market Share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2022FF3-3563-451D-9608-D831AA18AE1B}"/>
              </a:ext>
            </a:extLst>
          </p:cNvPr>
          <p:cNvSpPr txBox="1"/>
          <p:nvPr/>
        </p:nvSpPr>
        <p:spPr>
          <a:xfrm flipH="1">
            <a:off x="1832746" y="3380852"/>
            <a:ext cx="201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solidFill>
                  <a:schemeClr val="accent3"/>
                </a:solidFill>
              </a:rPr>
              <a:t>9 and 12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228181-781E-4910-A813-06B900C5F461}"/>
              </a:ext>
            </a:extLst>
          </p:cNvPr>
          <p:cNvSpPr txBox="1"/>
          <p:nvPr/>
        </p:nvSpPr>
        <p:spPr>
          <a:xfrm flipH="1">
            <a:off x="362954" y="3447964"/>
            <a:ext cx="1340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Top Family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024A670-EC35-4E97-B2F6-0C15643C0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935" y="1920923"/>
            <a:ext cx="7544499" cy="4243781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5B664F0-C654-4C68-B762-4B7C850B1A9D}"/>
              </a:ext>
            </a:extLst>
          </p:cNvPr>
          <p:cNvSpPr txBox="1"/>
          <p:nvPr/>
        </p:nvSpPr>
        <p:spPr>
          <a:xfrm flipH="1">
            <a:off x="959361" y="3904072"/>
            <a:ext cx="32015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Steady Q-to-Q Increase</a:t>
            </a:r>
          </a:p>
          <a:p>
            <a:pPr marL="342900" indent="-342900">
              <a:buFontTx/>
              <a:buChar char="-"/>
            </a:pPr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Highest in Q3, little quarterly fluctuation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490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7385953" cy="1269457"/>
          </a:xfrm>
        </p:spPr>
        <p:txBody>
          <a:bodyPr/>
          <a:lstStyle/>
          <a:p>
            <a:pPr algn="l"/>
            <a:r>
              <a:rPr lang="en-US" err="1"/>
              <a:t>PoS</a:t>
            </a:r>
            <a:r>
              <a:rPr lang="en-US"/>
              <a:t> Quarterly:</a:t>
            </a:r>
          </a:p>
          <a:p>
            <a:pPr algn="l"/>
            <a:r>
              <a:rPr lang="en-US"/>
              <a:t>Category Market Share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BEA469D-ACE2-429A-BCE4-B9C4236E8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52" y="1917800"/>
            <a:ext cx="7556560" cy="4250565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A4B96C0-DD6E-4FA3-B6EC-18DBD629E5A7}"/>
              </a:ext>
            </a:extLst>
          </p:cNvPr>
          <p:cNvSpPr txBox="1"/>
          <p:nvPr/>
        </p:nvSpPr>
        <p:spPr>
          <a:xfrm flipH="1">
            <a:off x="538240" y="3429000"/>
            <a:ext cx="347826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>
                <a:solidFill>
                  <a:srgbClr val="E62601"/>
                </a:solidFill>
              </a:rPr>
              <a:t>Category 178</a:t>
            </a:r>
          </a:p>
        </p:txBody>
      </p:sp>
    </p:spTree>
    <p:extLst>
      <p:ext uri="{BB962C8B-B14F-4D97-AF65-F5344CB8AC3E}">
        <p14:creationId xmlns:p14="http://schemas.microsoft.com/office/powerpoint/2010/main" val="3686268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E6D7EB-CFA3-4DCA-8A22-D9CD34AB5E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8829349" cy="1595823"/>
          </a:xfrm>
        </p:spPr>
        <p:txBody>
          <a:bodyPr/>
          <a:lstStyle/>
          <a:p>
            <a:pPr algn="l"/>
            <a:r>
              <a:rPr lang="en-US" err="1"/>
              <a:t>PoS</a:t>
            </a:r>
            <a:r>
              <a:rPr lang="en-US"/>
              <a:t> Quarterly:  </a:t>
            </a:r>
          </a:p>
          <a:p>
            <a:pPr algn="l"/>
            <a:r>
              <a:rPr lang="en-US"/>
              <a:t>Product Co-occurrence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B7A291-3C27-4F3F-B696-DD589F9EA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137" y="2681287"/>
            <a:ext cx="9229725" cy="149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088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887" y="195735"/>
            <a:ext cx="11573197" cy="724247"/>
          </a:xfrm>
        </p:spPr>
        <p:txBody>
          <a:bodyPr lIns="91440" tIns="45720" rIns="91440" bIns="45720" anchor="ctr"/>
          <a:lstStyle/>
          <a:p>
            <a:r>
              <a:rPr lang="en-US">
                <a:ea typeface="+mj-lt"/>
                <a:cs typeface="+mj-lt"/>
              </a:rPr>
              <a:t>Point-of-Sales Clustering</a:t>
            </a:r>
          </a:p>
        </p:txBody>
      </p:sp>
      <p:pic>
        <p:nvPicPr>
          <p:cNvPr id="5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9569F780-F745-4330-9BC5-45AFC6D0B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103" y="971437"/>
            <a:ext cx="6184514" cy="3234106"/>
          </a:xfrm>
          <a:prstGeom prst="rect">
            <a:avLst/>
          </a:prstGeom>
        </p:spPr>
      </p:pic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A527B310-4442-4D9D-A0CE-5E739D860D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9991065"/>
              </p:ext>
            </p:extLst>
          </p:nvPr>
        </p:nvGraphicFramePr>
        <p:xfrm>
          <a:off x="496454" y="2782454"/>
          <a:ext cx="1617355" cy="39266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161916134"/>
                    </a:ext>
                  </a:extLst>
                </a:gridCol>
                <a:gridCol w="1200795">
                  <a:extLst>
                    <a:ext uri="{9D8B030D-6E8A-4147-A177-3AD203B41FA5}">
                      <a16:colId xmlns:a16="http://schemas.microsoft.com/office/drawing/2014/main" val="22479608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917203924"/>
                    </a:ext>
                  </a:extLst>
                </a:gridCol>
              </a:tblGrid>
              <a:tr h="482428"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solidFill>
                            <a:schemeClr val="bg1"/>
                          </a:solidFill>
                          <a:latin typeface="Arial"/>
                        </a:rPr>
                        <a:t>174 shops</a:t>
                      </a:r>
                      <a:endParaRPr lang="en-US" sz="1400" b="0" i="0" u="none" strike="noStrike" noProof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062802"/>
                  </a:ext>
                </a:extLst>
              </a:tr>
              <a:tr h="482428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>
                          <a:solidFill>
                            <a:schemeClr val="bg1"/>
                          </a:solidFill>
                        </a:rPr>
                        <a:t>Cluster 1</a:t>
                      </a:r>
                      <a:endParaRPr lang="ko-KR" altLang="en-US" sz="1800" b="1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b="1">
                          <a:solidFill>
                            <a:schemeClr val="bg1"/>
                          </a:solidFill>
                        </a:rPr>
                        <a:t>Avg sales 460k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594158"/>
                  </a:ext>
                </a:extLst>
              </a:tr>
              <a:tr h="27153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baseline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Popular Products:</a:t>
                      </a:r>
                    </a:p>
                    <a:p>
                      <a:pPr marL="0" marR="0" lvl="0" indent="0" algn="ctr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356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993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2609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1277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481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253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1234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847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2802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1147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baseline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499832"/>
                  </a:ext>
                </a:extLst>
              </a:tr>
            </a:tbl>
          </a:graphicData>
        </a:graphic>
      </p:graphicFrame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734925A0-FA84-49F3-AA68-0FC643DD0F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5781777"/>
              </p:ext>
            </p:extLst>
          </p:nvPr>
        </p:nvGraphicFramePr>
        <p:xfrm>
          <a:off x="2413991" y="2817090"/>
          <a:ext cx="1614317" cy="38397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161916134"/>
                    </a:ext>
                  </a:extLst>
                </a:gridCol>
                <a:gridCol w="1197757">
                  <a:extLst>
                    <a:ext uri="{9D8B030D-6E8A-4147-A177-3AD203B41FA5}">
                      <a16:colId xmlns:a16="http://schemas.microsoft.com/office/drawing/2014/main" val="22479608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917203924"/>
                    </a:ext>
                  </a:extLst>
                </a:gridCol>
              </a:tblGrid>
              <a:tr h="395466"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>
                          <a:solidFill>
                            <a:schemeClr val="bg1"/>
                          </a:solidFill>
                          <a:latin typeface="Arial"/>
                        </a:rPr>
                        <a:t>107 shops</a:t>
                      </a:r>
                      <a:endParaRPr lang="ko-KR" sz="1400" b="0" i="0" u="none" strike="noStrike" noProof="0">
                        <a:latin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062802"/>
                  </a:ext>
                </a:extLst>
              </a:tr>
              <a:tr h="489625">
                <a:tc gridSpan="3"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Arial"/>
                        </a:rPr>
                        <a:t>Cluster 2</a:t>
                      </a:r>
                      <a:endParaRPr lang="en-US" altLang="ko-KR"/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noProof="0">
                          <a:solidFill>
                            <a:schemeClr val="bg1"/>
                          </a:solidFill>
                        </a:rPr>
                        <a:t>Avg sales 618k</a:t>
                      </a:r>
                      <a:endParaRPr lang="en-US" sz="1400" b="0" i="0" u="none" strike="noStrike" noProof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594158"/>
                  </a:ext>
                </a:extLst>
              </a:tr>
              <a:tr h="282476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baseline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Popular Products: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356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253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993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1369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2609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481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1277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1234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1147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847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baseline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499832"/>
                  </a:ext>
                </a:extLst>
              </a:tr>
            </a:tbl>
          </a:graphicData>
        </a:graphic>
      </p:graphicFrame>
      <p:graphicFrame>
        <p:nvGraphicFramePr>
          <p:cNvPr id="10" name="표 17">
            <a:extLst>
              <a:ext uri="{FF2B5EF4-FFF2-40B4-BE49-F238E27FC236}">
                <a16:creationId xmlns:a16="http://schemas.microsoft.com/office/drawing/2014/main" id="{1F577642-A6AE-47D2-8402-8E69227C17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7297871"/>
              </p:ext>
            </p:extLst>
          </p:nvPr>
        </p:nvGraphicFramePr>
        <p:xfrm>
          <a:off x="4341090" y="2840181"/>
          <a:ext cx="1636389" cy="382897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026">
                  <a:extLst>
                    <a:ext uri="{9D8B030D-6E8A-4147-A177-3AD203B41FA5}">
                      <a16:colId xmlns:a16="http://schemas.microsoft.com/office/drawing/2014/main" val="2161916134"/>
                    </a:ext>
                  </a:extLst>
                </a:gridCol>
                <a:gridCol w="1212337">
                  <a:extLst>
                    <a:ext uri="{9D8B030D-6E8A-4147-A177-3AD203B41FA5}">
                      <a16:colId xmlns:a16="http://schemas.microsoft.com/office/drawing/2014/main" val="2247960864"/>
                    </a:ext>
                  </a:extLst>
                </a:gridCol>
                <a:gridCol w="212026">
                  <a:extLst>
                    <a:ext uri="{9D8B030D-6E8A-4147-A177-3AD203B41FA5}">
                      <a16:colId xmlns:a16="http://schemas.microsoft.com/office/drawing/2014/main" val="1917203924"/>
                    </a:ext>
                  </a:extLst>
                </a:gridCol>
              </a:tblGrid>
              <a:tr h="384739"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noProof="0">
                          <a:solidFill>
                            <a:schemeClr val="bg1"/>
                          </a:solidFill>
                          <a:latin typeface="Arial"/>
                        </a:rPr>
                        <a:t>128 shops</a:t>
                      </a:r>
                      <a:endParaRPr lang="ko-KR" sz="1400" b="0" i="0" u="none" strike="noStrike" noProof="0">
                        <a:latin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062802"/>
                  </a:ext>
                </a:extLst>
              </a:tr>
              <a:tr h="485105">
                <a:tc gridSpan="3"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Arial"/>
                        </a:rPr>
                        <a:t>Cluster 3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noProof="0">
                          <a:solidFill>
                            <a:schemeClr val="bg1"/>
                          </a:solidFill>
                        </a:rPr>
                        <a:t>Avg sales 403k</a:t>
                      </a:r>
                      <a:endParaRPr lang="en-US" sz="1400" b="0" i="0" u="none" strike="noStrike" noProof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594158"/>
                  </a:ext>
                </a:extLst>
              </a:tr>
              <a:tr h="2810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baseline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Popular Products: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356</a:t>
                      </a:r>
                    </a:p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993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2609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1277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481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2802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1147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1234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847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567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baseline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499832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FF3BBDF5-7D6F-4E3C-ABE6-CD9FD6CA548E}"/>
              </a:ext>
            </a:extLst>
          </p:cNvPr>
          <p:cNvSpPr txBox="1"/>
          <p:nvPr/>
        </p:nvSpPr>
        <p:spPr>
          <a:xfrm>
            <a:off x="834009" y="1581977"/>
            <a:ext cx="4310225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/>
            <a:r>
              <a:rPr lang="en-US" altLang="ko-KR" sz="2800">
                <a:solidFill>
                  <a:schemeClr val="accent4"/>
                </a:solidFill>
                <a:cs typeface="Arial"/>
              </a:rPr>
              <a:t>TOP-10 </a:t>
            </a:r>
            <a:r>
              <a:rPr lang="en-US" sz="2800">
                <a:solidFill>
                  <a:schemeClr val="accent4"/>
                </a:solidFill>
                <a:cs typeface="Arial"/>
              </a:rPr>
              <a:t>Product Name ID by clusters</a:t>
            </a:r>
          </a:p>
        </p:txBody>
      </p:sp>
      <p:pic>
        <p:nvPicPr>
          <p:cNvPr id="3" name="Picture 3" descr="Icon&#10;&#10;Description automatically generated">
            <a:extLst>
              <a:ext uri="{FF2B5EF4-FFF2-40B4-BE49-F238E27FC236}">
                <a16:creationId xmlns:a16="http://schemas.microsoft.com/office/drawing/2014/main" id="{E43BF31D-231C-439D-A4DD-AC4E47181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0133" y="5236471"/>
            <a:ext cx="1473200" cy="1473525"/>
          </a:xfrm>
          <a:prstGeom prst="rect">
            <a:avLst/>
          </a:prstGeom>
        </p:spPr>
      </p:pic>
      <p:pic>
        <p:nvPicPr>
          <p:cNvPr id="4" name="Picture 6" descr="Icon&#10;&#10;Description automatically generated">
            <a:extLst>
              <a:ext uri="{FF2B5EF4-FFF2-40B4-BE49-F238E27FC236}">
                <a16:creationId xmlns:a16="http://schemas.microsoft.com/office/drawing/2014/main" id="{B0D017F9-A80B-4B69-8B7C-483D0FD532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3224" y="4591050"/>
            <a:ext cx="836084" cy="85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>
                <a:cs typeface="Arial"/>
              </a:rPr>
              <a:t>Forecasting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A5EED20-F36D-435C-9724-0758E4B7EC4E}"/>
              </a:ext>
            </a:extLst>
          </p:cNvPr>
          <p:cNvGrpSpPr/>
          <p:nvPr/>
        </p:nvGrpSpPr>
        <p:grpSpPr>
          <a:xfrm>
            <a:off x="2119704" y="1841465"/>
            <a:ext cx="4219552" cy="1632102"/>
            <a:chOff x="1096128" y="1731300"/>
            <a:chExt cx="3597956" cy="1594914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5B4C4CCF-7210-4D34-8020-C4CD21F46459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Parallelogram 39">
              <a:extLst>
                <a:ext uri="{FF2B5EF4-FFF2-40B4-BE49-F238E27FC236}">
                  <a16:creationId xmlns:a16="http://schemas.microsoft.com/office/drawing/2014/main" id="{BFAB5A62-606D-4BF3-B79E-AEF9CE60537F}"/>
                </a:ext>
              </a:extLst>
            </p:cNvPr>
            <p:cNvSpPr/>
            <p:nvPr/>
          </p:nvSpPr>
          <p:spPr>
            <a:xfrm>
              <a:off x="1329862" y="1953539"/>
              <a:ext cx="3364222" cy="1372675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48478 w 3401707"/>
                <a:gd name="connsiteY5" fmla="*/ 1212899 h 1364082"/>
                <a:gd name="connsiteX6" fmla="*/ 3206721 w 3401707"/>
                <a:gd name="connsiteY6" fmla="*/ 0 h 1364082"/>
                <a:gd name="connsiteX0" fmla="*/ 3206721 w 3364222"/>
                <a:gd name="connsiteY0" fmla="*/ 8593 h 1372675"/>
                <a:gd name="connsiteX1" fmla="*/ 3364222 w 3364222"/>
                <a:gd name="connsiteY1" fmla="*/ 0 h 1372675"/>
                <a:gd name="connsiteX2" fmla="*/ 3060687 w 3364222"/>
                <a:gd name="connsiteY2" fmla="*/ 1372675 h 1372675"/>
                <a:gd name="connsiteX3" fmla="*/ 0 w 3364222"/>
                <a:gd name="connsiteY3" fmla="*/ 1372675 h 1372675"/>
                <a:gd name="connsiteX4" fmla="*/ 37796 w 3364222"/>
                <a:gd name="connsiteY4" fmla="*/ 1221492 h 1372675"/>
                <a:gd name="connsiteX5" fmla="*/ 2948478 w 3364222"/>
                <a:gd name="connsiteY5" fmla="*/ 1221492 h 1372675"/>
                <a:gd name="connsiteX6" fmla="*/ 3206721 w 3364222"/>
                <a:gd name="connsiteY6" fmla="*/ 8593 h 1372675"/>
                <a:gd name="connsiteX0" fmla="*/ 3206721 w 3364222"/>
                <a:gd name="connsiteY0" fmla="*/ 8593 h 1372675"/>
                <a:gd name="connsiteX1" fmla="*/ 3364222 w 3364222"/>
                <a:gd name="connsiteY1" fmla="*/ 0 h 1372675"/>
                <a:gd name="connsiteX2" fmla="*/ 3060687 w 3364222"/>
                <a:gd name="connsiteY2" fmla="*/ 1372675 h 1372675"/>
                <a:gd name="connsiteX3" fmla="*/ 0 w 3364222"/>
                <a:gd name="connsiteY3" fmla="*/ 1372675 h 1372675"/>
                <a:gd name="connsiteX4" fmla="*/ 37796 w 3364222"/>
                <a:gd name="connsiteY4" fmla="*/ 1221492 h 1372675"/>
                <a:gd name="connsiteX5" fmla="*/ 2940982 w 3364222"/>
                <a:gd name="connsiteY5" fmla="*/ 1221492 h 1372675"/>
                <a:gd name="connsiteX6" fmla="*/ 3206721 w 3364222"/>
                <a:gd name="connsiteY6" fmla="*/ 8593 h 1372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4222" h="1372675">
                  <a:moveTo>
                    <a:pt x="3206721" y="8593"/>
                  </a:moveTo>
                  <a:lnTo>
                    <a:pt x="3364222" y="0"/>
                  </a:lnTo>
                  <a:lnTo>
                    <a:pt x="3060687" y="1372675"/>
                  </a:lnTo>
                  <a:lnTo>
                    <a:pt x="0" y="1372675"/>
                  </a:lnTo>
                  <a:lnTo>
                    <a:pt x="37796" y="1221492"/>
                  </a:lnTo>
                  <a:lnTo>
                    <a:pt x="2940982" y="1221492"/>
                  </a:lnTo>
                  <a:cubicBezTo>
                    <a:pt x="3042057" y="817192"/>
                    <a:pt x="3105646" y="412893"/>
                    <a:pt x="3206721" y="85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0584154-4604-4367-93D3-7E056B53E5FB}"/>
              </a:ext>
            </a:extLst>
          </p:cNvPr>
          <p:cNvGrpSpPr/>
          <p:nvPr/>
        </p:nvGrpSpPr>
        <p:grpSpPr>
          <a:xfrm>
            <a:off x="2931580" y="1983593"/>
            <a:ext cx="2818592" cy="751650"/>
            <a:chOff x="2135876" y="1607735"/>
            <a:chExt cx="2138114" cy="7516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1C1C20-F7BA-4DAE-A5D3-D21E00ECCBF3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46166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171450" indent="-171450">
                <a:buFont typeface="Arial"/>
                <a:buChar char="•"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Train</a:t>
              </a:r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endParaRPr>
            </a:p>
            <a:p>
              <a:pPr marL="171450" indent="-171450">
                <a:buFont typeface="Arial"/>
                <a:buChar char="•"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Test</a:t>
              </a: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7AC39F-77C0-4115-A62F-3C50A9933AF1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Split Data</a:t>
              </a:r>
              <a:endParaRPr lang="en-US" altLang="ko-KR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9960D13-5122-4AE5-BDDA-106D8FA1B5C3}"/>
              </a:ext>
            </a:extLst>
          </p:cNvPr>
          <p:cNvGrpSpPr/>
          <p:nvPr/>
        </p:nvGrpSpPr>
        <p:grpSpPr>
          <a:xfrm>
            <a:off x="1919831" y="2096746"/>
            <a:ext cx="777316" cy="777316"/>
            <a:chOff x="896255" y="1986583"/>
            <a:chExt cx="777316" cy="77731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B4E62FC-0FB2-45AA-9EFD-4CEC1970F9ED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131824D-431E-4662-9B0F-F26938FEC5B7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B83A7F1-46B0-4CF7-9375-6A6B5C0671C9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2400" b="1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DFD4C6-5AE2-4079-9B27-477D77398A6B}"/>
              </a:ext>
            </a:extLst>
          </p:cNvPr>
          <p:cNvGrpSpPr/>
          <p:nvPr/>
        </p:nvGrpSpPr>
        <p:grpSpPr>
          <a:xfrm>
            <a:off x="1170132" y="3914063"/>
            <a:ext cx="4228344" cy="1632103"/>
            <a:chOff x="1096128" y="1731300"/>
            <a:chExt cx="3605453" cy="1594915"/>
          </a:xfrm>
        </p:grpSpPr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41015AC2-093C-415E-84ED-88917D1C9BA5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Parallelogram 39">
              <a:extLst>
                <a:ext uri="{FF2B5EF4-FFF2-40B4-BE49-F238E27FC236}">
                  <a16:creationId xmlns:a16="http://schemas.microsoft.com/office/drawing/2014/main" id="{00C57D5E-5CF0-4ACF-AC2C-58E84EFB96B7}"/>
                </a:ext>
              </a:extLst>
            </p:cNvPr>
            <p:cNvSpPr/>
            <p:nvPr/>
          </p:nvSpPr>
          <p:spPr>
            <a:xfrm>
              <a:off x="1329863" y="1962133"/>
              <a:ext cx="3371718" cy="1364082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40981 w 3401707"/>
                <a:gd name="connsiteY5" fmla="*/ 1221491 h 1364082"/>
                <a:gd name="connsiteX6" fmla="*/ 3206721 w 3401707"/>
                <a:gd name="connsiteY6" fmla="*/ 0 h 1364082"/>
                <a:gd name="connsiteX0" fmla="*/ 3206721 w 3371718"/>
                <a:gd name="connsiteY0" fmla="*/ 0 h 1364082"/>
                <a:gd name="connsiteX1" fmla="*/ 3371718 w 3371718"/>
                <a:gd name="connsiteY1" fmla="*/ 0 h 1364082"/>
                <a:gd name="connsiteX2" fmla="*/ 3060687 w 3371718"/>
                <a:gd name="connsiteY2" fmla="*/ 1364082 h 1364082"/>
                <a:gd name="connsiteX3" fmla="*/ 0 w 3371718"/>
                <a:gd name="connsiteY3" fmla="*/ 1364082 h 1364082"/>
                <a:gd name="connsiteX4" fmla="*/ 37796 w 3371718"/>
                <a:gd name="connsiteY4" fmla="*/ 1212899 h 1364082"/>
                <a:gd name="connsiteX5" fmla="*/ 2940981 w 3371718"/>
                <a:gd name="connsiteY5" fmla="*/ 1221491 h 1364082"/>
                <a:gd name="connsiteX6" fmla="*/ 3206721 w 3371718"/>
                <a:gd name="connsiteY6" fmla="*/ 0 h 136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1718" h="1364082">
                  <a:moveTo>
                    <a:pt x="3206721" y="0"/>
                  </a:moveTo>
                  <a:lnTo>
                    <a:pt x="3371718" y="0"/>
                  </a:lnTo>
                  <a:lnTo>
                    <a:pt x="3060687" y="1364082"/>
                  </a:lnTo>
                  <a:lnTo>
                    <a:pt x="0" y="1364082"/>
                  </a:lnTo>
                  <a:lnTo>
                    <a:pt x="37796" y="1212899"/>
                  </a:lnTo>
                  <a:lnTo>
                    <a:pt x="2940981" y="1221491"/>
                  </a:lnTo>
                  <a:cubicBezTo>
                    <a:pt x="3042056" y="817191"/>
                    <a:pt x="3105646" y="404300"/>
                    <a:pt x="32067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C89D7B-2206-455E-934D-EE23727C3207}"/>
              </a:ext>
            </a:extLst>
          </p:cNvPr>
          <p:cNvGrpSpPr/>
          <p:nvPr/>
        </p:nvGrpSpPr>
        <p:grpSpPr>
          <a:xfrm>
            <a:off x="1982008" y="4056191"/>
            <a:ext cx="2818592" cy="751650"/>
            <a:chOff x="2135876" y="1607735"/>
            <a:chExt cx="2138114" cy="75165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62E9F92-1F3F-4FE8-BD2A-A45462D02871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46166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171450" indent="-171450">
                <a:buFont typeface="Arial"/>
                <a:buChar char="•"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Compare forecasts for test period</a:t>
              </a:r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/>
                <a:buChar char="•"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R square</a:t>
              </a: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2754856-A9FD-42F9-8A94-F158893BB658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Compare</a:t>
              </a:r>
              <a:endParaRPr lang="en-US" altLang="ko-KR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32C642-8915-4021-9E12-F9B1AB29A3D4}"/>
              </a:ext>
            </a:extLst>
          </p:cNvPr>
          <p:cNvGrpSpPr/>
          <p:nvPr/>
        </p:nvGrpSpPr>
        <p:grpSpPr>
          <a:xfrm>
            <a:off x="970259" y="4169344"/>
            <a:ext cx="777316" cy="777316"/>
            <a:chOff x="896255" y="1986583"/>
            <a:chExt cx="777316" cy="77731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0DD5E66-C3E3-4173-9C91-79CBD9D89B21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C8E2E5F-97E0-4690-9EBF-CE0EF2D6E624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14289D-D50D-4893-9AE1-C6E39914CA90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2400" b="1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A5E1025-C9F1-4108-A6F4-0DDDE150131C}"/>
              </a:ext>
            </a:extLst>
          </p:cNvPr>
          <p:cNvGrpSpPr/>
          <p:nvPr/>
        </p:nvGrpSpPr>
        <p:grpSpPr>
          <a:xfrm>
            <a:off x="7012865" y="2476553"/>
            <a:ext cx="4228344" cy="1632103"/>
            <a:chOff x="1096128" y="1731300"/>
            <a:chExt cx="3605453" cy="1594915"/>
          </a:xfrm>
        </p:grpSpPr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B253BEE6-6A81-43FC-87FC-F344A3D01867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Parallelogram 39">
              <a:extLst>
                <a:ext uri="{FF2B5EF4-FFF2-40B4-BE49-F238E27FC236}">
                  <a16:creationId xmlns:a16="http://schemas.microsoft.com/office/drawing/2014/main" id="{E352DCA2-53B3-4ACA-9413-67DFE597BD8C}"/>
                </a:ext>
              </a:extLst>
            </p:cNvPr>
            <p:cNvSpPr/>
            <p:nvPr/>
          </p:nvSpPr>
          <p:spPr>
            <a:xfrm>
              <a:off x="1329862" y="1962133"/>
              <a:ext cx="3371719" cy="1364082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70970 w 3401707"/>
                <a:gd name="connsiteY5" fmla="*/ 1212899 h 1364082"/>
                <a:gd name="connsiteX6" fmla="*/ 3206721 w 3401707"/>
                <a:gd name="connsiteY6" fmla="*/ 0 h 1364082"/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40982 w 3401707"/>
                <a:gd name="connsiteY5" fmla="*/ 1212899 h 1364082"/>
                <a:gd name="connsiteX6" fmla="*/ 3206721 w 3401707"/>
                <a:gd name="connsiteY6" fmla="*/ 0 h 1364082"/>
                <a:gd name="connsiteX0" fmla="*/ 3206721 w 3371719"/>
                <a:gd name="connsiteY0" fmla="*/ 0 h 1364082"/>
                <a:gd name="connsiteX1" fmla="*/ 3371719 w 3371719"/>
                <a:gd name="connsiteY1" fmla="*/ 8592 h 1364082"/>
                <a:gd name="connsiteX2" fmla="*/ 3060687 w 3371719"/>
                <a:gd name="connsiteY2" fmla="*/ 1364082 h 1364082"/>
                <a:gd name="connsiteX3" fmla="*/ 0 w 3371719"/>
                <a:gd name="connsiteY3" fmla="*/ 1364082 h 1364082"/>
                <a:gd name="connsiteX4" fmla="*/ 37796 w 3371719"/>
                <a:gd name="connsiteY4" fmla="*/ 1212899 h 1364082"/>
                <a:gd name="connsiteX5" fmla="*/ 2940982 w 3371719"/>
                <a:gd name="connsiteY5" fmla="*/ 1212899 h 1364082"/>
                <a:gd name="connsiteX6" fmla="*/ 3206721 w 3371719"/>
                <a:gd name="connsiteY6" fmla="*/ 0 h 136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1719" h="1364082">
                  <a:moveTo>
                    <a:pt x="3206721" y="0"/>
                  </a:moveTo>
                  <a:lnTo>
                    <a:pt x="3371719" y="8592"/>
                  </a:lnTo>
                  <a:lnTo>
                    <a:pt x="3060687" y="1364082"/>
                  </a:lnTo>
                  <a:lnTo>
                    <a:pt x="0" y="1364082"/>
                  </a:lnTo>
                  <a:lnTo>
                    <a:pt x="37796" y="1212899"/>
                  </a:lnTo>
                  <a:lnTo>
                    <a:pt x="2940982" y="1212899"/>
                  </a:lnTo>
                  <a:cubicBezTo>
                    <a:pt x="3042057" y="808599"/>
                    <a:pt x="3105646" y="404300"/>
                    <a:pt x="3206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FED567B-C375-400F-B908-24038BF2E6B7}"/>
              </a:ext>
            </a:extLst>
          </p:cNvPr>
          <p:cNvGrpSpPr/>
          <p:nvPr/>
        </p:nvGrpSpPr>
        <p:grpSpPr>
          <a:xfrm>
            <a:off x="7824741" y="2526348"/>
            <a:ext cx="2818592" cy="1028649"/>
            <a:chOff x="2135876" y="1515402"/>
            <a:chExt cx="2138114" cy="102864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0A80121-B84A-4AB2-94B4-2825D54863E1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64633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171450" indent="-171450">
                <a:buFont typeface="Arial"/>
                <a:buChar char="•"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ARIMA Models</a:t>
              </a:r>
              <a:endParaRPr lang="en-US"/>
            </a:p>
            <a:p>
              <a:pPr marL="171450" indent="-171450">
                <a:buFont typeface="Arial"/>
                <a:buChar char="•"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Exponential Smoothing Models</a:t>
              </a:r>
            </a:p>
            <a:p>
              <a:pPr marL="171450" indent="-171450">
                <a:buFont typeface="Arial"/>
                <a:buChar char="•"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Holt's Method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74FD59B-7DC9-4C24-BB6C-A00432C2327C}"/>
                </a:ext>
              </a:extLst>
            </p:cNvPr>
            <p:cNvSpPr txBox="1"/>
            <p:nvPr/>
          </p:nvSpPr>
          <p:spPr>
            <a:xfrm>
              <a:off x="2135876" y="1515402"/>
              <a:ext cx="2138114" cy="46166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Apply Different Forecasting Methods</a:t>
              </a:r>
              <a:endPara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A7D1A33-06A4-4394-9D2F-ECAF18BF070A}"/>
              </a:ext>
            </a:extLst>
          </p:cNvPr>
          <p:cNvGrpSpPr/>
          <p:nvPr/>
        </p:nvGrpSpPr>
        <p:grpSpPr>
          <a:xfrm>
            <a:off x="6812992" y="2731834"/>
            <a:ext cx="777316" cy="777316"/>
            <a:chOff x="896255" y="1986583"/>
            <a:chExt cx="777316" cy="77731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FD500A1-D886-4F9A-92F1-398D5590D45E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96DCCA9-EB99-416D-8B25-7571B5494B02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4B2C513-D2C6-47EB-AF6B-ABDDF086C415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2400" b="1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D674F90-88EE-49A4-8A8B-742395CB2561}"/>
              </a:ext>
            </a:extLst>
          </p:cNvPr>
          <p:cNvGrpSpPr/>
          <p:nvPr/>
        </p:nvGrpSpPr>
        <p:grpSpPr>
          <a:xfrm>
            <a:off x="6063293" y="4382097"/>
            <a:ext cx="4219552" cy="1632103"/>
            <a:chOff x="1096128" y="1731300"/>
            <a:chExt cx="3597956" cy="1594915"/>
          </a:xfrm>
        </p:grpSpPr>
        <p:sp>
          <p:nvSpPr>
            <p:cNvPr id="34" name="Parallelogram 33">
              <a:extLst>
                <a:ext uri="{FF2B5EF4-FFF2-40B4-BE49-F238E27FC236}">
                  <a16:creationId xmlns:a16="http://schemas.microsoft.com/office/drawing/2014/main" id="{6E0F375B-5AE6-4FA0-AC6D-97A1F24F091C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Parallelogram 39">
              <a:extLst>
                <a:ext uri="{FF2B5EF4-FFF2-40B4-BE49-F238E27FC236}">
                  <a16:creationId xmlns:a16="http://schemas.microsoft.com/office/drawing/2014/main" id="{CC6FC561-3280-46A7-84DB-1C86A47E4B2D}"/>
                </a:ext>
              </a:extLst>
            </p:cNvPr>
            <p:cNvSpPr/>
            <p:nvPr/>
          </p:nvSpPr>
          <p:spPr>
            <a:xfrm>
              <a:off x="1329863" y="1962133"/>
              <a:ext cx="3364221" cy="1364082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33485 w 3401707"/>
                <a:gd name="connsiteY5" fmla="*/ 1212899 h 1364082"/>
                <a:gd name="connsiteX6" fmla="*/ 3206721 w 3401707"/>
                <a:gd name="connsiteY6" fmla="*/ 0 h 1364082"/>
                <a:gd name="connsiteX0" fmla="*/ 3206721 w 3364221"/>
                <a:gd name="connsiteY0" fmla="*/ 0 h 1364082"/>
                <a:gd name="connsiteX1" fmla="*/ 3364221 w 3364221"/>
                <a:gd name="connsiteY1" fmla="*/ 0 h 1364082"/>
                <a:gd name="connsiteX2" fmla="*/ 3060687 w 3364221"/>
                <a:gd name="connsiteY2" fmla="*/ 1364082 h 1364082"/>
                <a:gd name="connsiteX3" fmla="*/ 0 w 3364221"/>
                <a:gd name="connsiteY3" fmla="*/ 1364082 h 1364082"/>
                <a:gd name="connsiteX4" fmla="*/ 37796 w 3364221"/>
                <a:gd name="connsiteY4" fmla="*/ 1212899 h 1364082"/>
                <a:gd name="connsiteX5" fmla="*/ 2933485 w 3364221"/>
                <a:gd name="connsiteY5" fmla="*/ 1212899 h 1364082"/>
                <a:gd name="connsiteX6" fmla="*/ 3206721 w 3364221"/>
                <a:gd name="connsiteY6" fmla="*/ 0 h 136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4221" h="1364082">
                  <a:moveTo>
                    <a:pt x="3206721" y="0"/>
                  </a:moveTo>
                  <a:lnTo>
                    <a:pt x="3364221" y="0"/>
                  </a:lnTo>
                  <a:lnTo>
                    <a:pt x="3060687" y="1364082"/>
                  </a:lnTo>
                  <a:lnTo>
                    <a:pt x="0" y="1364082"/>
                  </a:lnTo>
                  <a:lnTo>
                    <a:pt x="37796" y="1212899"/>
                  </a:lnTo>
                  <a:lnTo>
                    <a:pt x="2933485" y="1212899"/>
                  </a:lnTo>
                  <a:cubicBezTo>
                    <a:pt x="3034560" y="808599"/>
                    <a:pt x="3105646" y="404300"/>
                    <a:pt x="3206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22FDDA9-C649-45D5-AC7C-B80E72664F0D}"/>
              </a:ext>
            </a:extLst>
          </p:cNvPr>
          <p:cNvGrpSpPr/>
          <p:nvPr/>
        </p:nvGrpSpPr>
        <p:grpSpPr>
          <a:xfrm>
            <a:off x="6875169" y="4524225"/>
            <a:ext cx="2818592" cy="751650"/>
            <a:chOff x="2135876" y="1607735"/>
            <a:chExt cx="2138114" cy="75165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D9D1AD8-30AA-44D8-86F9-A3598A61A1E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46166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Do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the forecasting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 for future by using best model   </a:t>
              </a: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04E60EC-E876-4001-A82A-822850E64A1F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Future Forecast</a:t>
              </a:r>
              <a:endParaRPr lang="en-US" altLang="ko-KR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C80C8C5-98F4-4A8F-AB7F-0184F40C274D}"/>
              </a:ext>
            </a:extLst>
          </p:cNvPr>
          <p:cNvGrpSpPr/>
          <p:nvPr/>
        </p:nvGrpSpPr>
        <p:grpSpPr>
          <a:xfrm>
            <a:off x="5863420" y="4637378"/>
            <a:ext cx="777316" cy="777316"/>
            <a:chOff x="896255" y="1986583"/>
            <a:chExt cx="777316" cy="777316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555D933-EAF6-4DAD-8BE1-A1CAC3DB904C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E2D0009-2E9B-4BE4-848A-F2C38C9CE900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B0C8502-42FC-4898-973E-3E22434C3403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2400" b="1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9928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>
                <a:cs typeface="Arial"/>
              </a:rPr>
              <a:t>Forecasting for Total Units</a:t>
            </a:r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E40597-366F-49FF-982C-A8A12251DAC6}"/>
              </a:ext>
            </a:extLst>
          </p:cNvPr>
          <p:cNvGrpSpPr/>
          <p:nvPr/>
        </p:nvGrpSpPr>
        <p:grpSpPr>
          <a:xfrm>
            <a:off x="943384" y="3011261"/>
            <a:ext cx="1939217" cy="378759"/>
            <a:chOff x="379281" y="2012273"/>
            <a:chExt cx="2608953" cy="491612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2C084D2-499B-447E-B190-ACEDFE2A5E0D}"/>
                </a:ext>
              </a:extLst>
            </p:cNvPr>
            <p:cNvSpPr/>
            <p:nvPr/>
          </p:nvSpPr>
          <p:spPr>
            <a:xfrm>
              <a:off x="379281" y="2012273"/>
              <a:ext cx="563873" cy="491612"/>
            </a:xfrm>
            <a:prstGeom prst="ellipse">
              <a:avLst/>
            </a:prstGeom>
            <a:solidFill>
              <a:schemeClr val="accent2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79908E1-33A9-40C5-A9DD-5293922F3C5D}"/>
                </a:ext>
              </a:extLst>
            </p:cNvPr>
            <p:cNvSpPr txBox="1"/>
            <p:nvPr/>
          </p:nvSpPr>
          <p:spPr>
            <a:xfrm>
              <a:off x="646521" y="2085748"/>
              <a:ext cx="2341713" cy="3595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Product No: 1277</a:t>
              </a:r>
              <a:endParaRPr lang="en-US" altLang="ko-KR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CBC5E0-5F1C-4106-BF50-559896A55E00}"/>
              </a:ext>
            </a:extLst>
          </p:cNvPr>
          <p:cNvGrpSpPr/>
          <p:nvPr/>
        </p:nvGrpSpPr>
        <p:grpSpPr>
          <a:xfrm>
            <a:off x="945223" y="3469700"/>
            <a:ext cx="2343779" cy="373112"/>
            <a:chOff x="1098600" y="1298517"/>
            <a:chExt cx="2343779" cy="37311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15F44FF-DD72-4C5E-88AA-9B8F8EB45283}"/>
                </a:ext>
              </a:extLst>
            </p:cNvPr>
            <p:cNvSpPr/>
            <p:nvPr/>
          </p:nvSpPr>
          <p:spPr>
            <a:xfrm>
              <a:off x="1098600" y="1298517"/>
              <a:ext cx="423912" cy="373112"/>
            </a:xfrm>
            <a:prstGeom prst="ellipse">
              <a:avLst/>
            </a:prstGeom>
            <a:solidFill>
              <a:schemeClr val="accent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4619E1-88B0-45C7-A43A-837A1E02B7B1}"/>
                </a:ext>
              </a:extLst>
            </p:cNvPr>
            <p:cNvSpPr txBox="1"/>
            <p:nvPr/>
          </p:nvSpPr>
          <p:spPr>
            <a:xfrm>
              <a:off x="1100667" y="1376205"/>
              <a:ext cx="2341712" cy="2769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/>
                </a:rPr>
                <a:t>R-square score: 0.73</a:t>
              </a:r>
            </a:p>
          </p:txBody>
        </p:sp>
      </p:grpSp>
      <p:sp>
        <p:nvSpPr>
          <p:cNvPr id="23" name="Donut 8">
            <a:extLst>
              <a:ext uri="{FF2B5EF4-FFF2-40B4-BE49-F238E27FC236}">
                <a16:creationId xmlns:a16="http://schemas.microsoft.com/office/drawing/2014/main" id="{E973BA3F-C09D-4E61-9799-814A52607FE6}"/>
              </a:ext>
            </a:extLst>
          </p:cNvPr>
          <p:cNvSpPr/>
          <p:nvPr/>
        </p:nvSpPr>
        <p:spPr>
          <a:xfrm>
            <a:off x="1851066" y="4321173"/>
            <a:ext cx="398209" cy="475987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6" name="Picture 26">
            <a:extLst>
              <a:ext uri="{FF2B5EF4-FFF2-40B4-BE49-F238E27FC236}">
                <a16:creationId xmlns:a16="http://schemas.microsoft.com/office/drawing/2014/main" id="{63C16FF9-5451-4E8A-8FB8-DAB5ACF51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266" y="1613495"/>
            <a:ext cx="7975600" cy="389347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9FA637A-4079-40FC-94D2-0DE4A8B5E900}"/>
              </a:ext>
            </a:extLst>
          </p:cNvPr>
          <p:cNvSpPr txBox="1"/>
          <p:nvPr/>
        </p:nvSpPr>
        <p:spPr>
          <a:xfrm>
            <a:off x="1176867" y="5977467"/>
            <a:ext cx="658706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For top 5 products average R-squared value of 0.40</a:t>
            </a:r>
            <a:endParaRPr lang="en-US" sz="14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9067289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 Slide Master">
  <a:themeElements>
    <a:clrScheme name="ALLPPT-Color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7A398"/>
      </a:accent1>
      <a:accent2>
        <a:srgbClr val="0680C3"/>
      </a:accent2>
      <a:accent3>
        <a:srgbClr val="FBA200"/>
      </a:accent3>
      <a:accent4>
        <a:srgbClr val="E62601"/>
      </a:accent4>
      <a:accent5>
        <a:srgbClr val="2C2F45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ection Break Slide Master">
  <a:themeElements>
    <a:clrScheme name="ALLPPT-Color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7A398"/>
      </a:accent1>
      <a:accent2>
        <a:srgbClr val="0680C3"/>
      </a:accent2>
      <a:accent3>
        <a:srgbClr val="FBA200"/>
      </a:accent3>
      <a:accent4>
        <a:srgbClr val="E62601"/>
      </a:accent4>
      <a:accent5>
        <a:srgbClr val="2C2F45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FF59525C83394E9224C031748B3A09" ma:contentTypeVersion="8" ma:contentTypeDescription="Create a new document." ma:contentTypeScope="" ma:versionID="1f529ff54d466d671b78afda9d10bddc">
  <xsd:schema xmlns:xsd="http://www.w3.org/2001/XMLSchema" xmlns:xs="http://www.w3.org/2001/XMLSchema" xmlns:p="http://schemas.microsoft.com/office/2006/metadata/properties" xmlns:ns2="a06e73b3-3fd0-4204-8868-b761c69110cd" targetNamespace="http://schemas.microsoft.com/office/2006/metadata/properties" ma:root="true" ma:fieldsID="f453b0225508acacb033aa658509ff3d" ns2:_="">
    <xsd:import namespace="a06e73b3-3fd0-4204-8868-b761c69110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6e73b3-3fd0-4204-8868-b761c69110c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3A4FCDE-36D1-4352-B78E-3A150F45AC57}">
  <ds:schemaRefs>
    <ds:schemaRef ds:uri="a06e73b3-3fd0-4204-8868-b761c69110c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B660EE3-D4DB-4E02-A62B-CB4E89ABE0E4}">
  <ds:schemaRefs>
    <ds:schemaRef ds:uri="a06e73b3-3fd0-4204-8868-b761c69110c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5255C5D-3D48-4BB7-88E0-1E4D2040D95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359</Words>
  <Application>Microsoft Office PowerPoint</Application>
  <PresentationFormat>Widescreen</PresentationFormat>
  <Paragraphs>156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na ta</cp:lastModifiedBy>
  <cp:revision>2</cp:revision>
  <dcterms:created xsi:type="dcterms:W3CDTF">2020-01-20T05:08:25Z</dcterms:created>
  <dcterms:modified xsi:type="dcterms:W3CDTF">2021-06-02T19:42:00Z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0x01010053FF59525C83394E9224C031748B3A09</vt:lpwstr>
  </property>
</Properties>
</file>

<file path=docProps/thumbnail.jpeg>
</file>